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8"/>
  </p:notesMasterIdLst>
  <p:sldIdLst>
    <p:sldId id="256" r:id="rId2"/>
    <p:sldId id="258" r:id="rId3"/>
    <p:sldId id="257" r:id="rId4"/>
    <p:sldId id="259" r:id="rId5"/>
    <p:sldId id="286" r:id="rId6"/>
    <p:sldId id="260" r:id="rId7"/>
    <p:sldId id="261" r:id="rId8"/>
    <p:sldId id="263" r:id="rId9"/>
    <p:sldId id="264" r:id="rId10"/>
    <p:sldId id="265" r:id="rId11"/>
    <p:sldId id="266" r:id="rId12"/>
    <p:sldId id="305" r:id="rId13"/>
    <p:sldId id="262" r:id="rId14"/>
    <p:sldId id="307" r:id="rId15"/>
    <p:sldId id="269" r:id="rId16"/>
    <p:sldId id="271" r:id="rId17"/>
    <p:sldId id="272" r:id="rId18"/>
    <p:sldId id="270" r:id="rId19"/>
    <p:sldId id="273" r:id="rId20"/>
    <p:sldId id="274" r:id="rId21"/>
    <p:sldId id="275" r:id="rId22"/>
    <p:sldId id="276" r:id="rId23"/>
    <p:sldId id="277" r:id="rId24"/>
    <p:sldId id="278" r:id="rId25"/>
    <p:sldId id="279" r:id="rId26"/>
    <p:sldId id="280" r:id="rId27"/>
    <p:sldId id="282" r:id="rId28"/>
    <p:sldId id="281" r:id="rId29"/>
    <p:sldId id="310" r:id="rId30"/>
    <p:sldId id="311" r:id="rId31"/>
    <p:sldId id="283" r:id="rId32"/>
    <p:sldId id="312" r:id="rId33"/>
    <p:sldId id="313" r:id="rId34"/>
    <p:sldId id="285" r:id="rId35"/>
    <p:sldId id="284" r:id="rId36"/>
    <p:sldId id="287" r:id="rId37"/>
    <p:sldId id="288" r:id="rId38"/>
    <p:sldId id="314" r:id="rId39"/>
    <p:sldId id="290" r:id="rId40"/>
    <p:sldId id="291" r:id="rId41"/>
    <p:sldId id="292" r:id="rId42"/>
    <p:sldId id="289" r:id="rId43"/>
    <p:sldId id="316" r:id="rId44"/>
    <p:sldId id="294" r:id="rId45"/>
    <p:sldId id="315" r:id="rId46"/>
    <p:sldId id="295" r:id="rId47"/>
    <p:sldId id="298" r:id="rId48"/>
    <p:sldId id="299" r:id="rId49"/>
    <p:sldId id="306" r:id="rId50"/>
    <p:sldId id="302" r:id="rId51"/>
    <p:sldId id="300" r:id="rId52"/>
    <p:sldId id="301" r:id="rId53"/>
    <p:sldId id="303" r:id="rId54"/>
    <p:sldId id="304" r:id="rId55"/>
    <p:sldId id="296" r:id="rId56"/>
    <p:sldId id="297" r:id="rId5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art 1" id="{59309494-3B7C-4F2A-98B0-C5C7E3AF5392}">
          <p14:sldIdLst>
            <p14:sldId id="256"/>
            <p14:sldId id="258"/>
            <p14:sldId id="257"/>
            <p14:sldId id="259"/>
            <p14:sldId id="286"/>
            <p14:sldId id="260"/>
            <p14:sldId id="261"/>
            <p14:sldId id="263"/>
            <p14:sldId id="264"/>
            <p14:sldId id="265"/>
            <p14:sldId id="266"/>
            <p14:sldId id="305"/>
            <p14:sldId id="262"/>
          </p14:sldIdLst>
        </p14:section>
        <p14:section name="Attention" id="{92411206-09F3-46DC-9018-3B1E0BC70286}">
          <p14:sldIdLst>
            <p14:sldId id="307"/>
            <p14:sldId id="269"/>
            <p14:sldId id="271"/>
            <p14:sldId id="272"/>
            <p14:sldId id="270"/>
            <p14:sldId id="273"/>
            <p14:sldId id="274"/>
            <p14:sldId id="275"/>
            <p14:sldId id="276"/>
          </p14:sldIdLst>
        </p14:section>
        <p14:section name="Transformer Encoder" id="{303D9644-D263-47AA-BD26-9738AE9517EA}">
          <p14:sldIdLst>
            <p14:sldId id="277"/>
            <p14:sldId id="278"/>
            <p14:sldId id="279"/>
            <p14:sldId id="280"/>
            <p14:sldId id="282"/>
            <p14:sldId id="281"/>
            <p14:sldId id="310"/>
            <p14:sldId id="311"/>
            <p14:sldId id="283"/>
            <p14:sldId id="312"/>
            <p14:sldId id="313"/>
            <p14:sldId id="285"/>
            <p14:sldId id="284"/>
          </p14:sldIdLst>
        </p14:section>
        <p14:section name="Decoder Section" id="{930D8872-F5C4-4584-8C10-5F4086F35759}">
          <p14:sldIdLst>
            <p14:sldId id="287"/>
            <p14:sldId id="288"/>
            <p14:sldId id="314"/>
            <p14:sldId id="290"/>
            <p14:sldId id="291"/>
            <p14:sldId id="292"/>
            <p14:sldId id="289"/>
            <p14:sldId id="316"/>
            <p14:sldId id="294"/>
            <p14:sldId id="315"/>
            <p14:sldId id="295"/>
          </p14:sldIdLst>
        </p14:section>
        <p14:section name="Transformer conclusion" id="{579585FB-9C4B-4107-A1A2-0D95CF56F9B0}">
          <p14:sldIdLst>
            <p14:sldId id="298"/>
            <p14:sldId id="299"/>
            <p14:sldId id="306"/>
            <p14:sldId id="302"/>
            <p14:sldId id="300"/>
            <p14:sldId id="301"/>
            <p14:sldId id="303"/>
            <p14:sldId id="304"/>
            <p14:sldId id="296"/>
            <p14:sldId id="29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77E3"/>
    <a:srgbClr val="ED4204"/>
    <a:srgbClr val="FFFFFF"/>
    <a:srgbClr val="F5F5F5"/>
    <a:srgbClr val="FFFEFF"/>
    <a:srgbClr val="FFF2E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060" autoAdjust="0"/>
    <p:restoredTop sz="87227" autoAdjust="0"/>
  </p:normalViewPr>
  <p:slideViewPr>
    <p:cSldViewPr snapToGrid="0">
      <p:cViewPr varScale="1">
        <p:scale>
          <a:sx n="86" d="100"/>
          <a:sy n="86" d="100"/>
        </p:scale>
        <p:origin x="835" y="62"/>
      </p:cViewPr>
      <p:guideLst/>
    </p:cSldViewPr>
  </p:slideViewPr>
  <p:notesTextViewPr>
    <p:cViewPr>
      <p:scale>
        <a:sx n="125" d="100"/>
        <a:sy n="125"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iren Patel" userId="2304375fbe5c3cea" providerId="LiveId" clId="{F077D528-C469-4B21-B342-C97D8E86A245}"/>
    <pc:docChg chg="custSel addSld delSld modSld">
      <pc:chgData name="Hiren Patel" userId="2304375fbe5c3cea" providerId="LiveId" clId="{F077D528-C469-4B21-B342-C97D8E86A245}" dt="2023-09-14T11:29:48.740" v="1039" actId="20577"/>
      <pc:docMkLst>
        <pc:docMk/>
      </pc:docMkLst>
      <pc:sldChg chg="modNotesTx">
        <pc:chgData name="Hiren Patel" userId="2304375fbe5c3cea" providerId="LiveId" clId="{F077D528-C469-4B21-B342-C97D8E86A245}" dt="2023-09-14T10:07:02.962" v="68" actId="6549"/>
        <pc:sldMkLst>
          <pc:docMk/>
          <pc:sldMk cId="3900990217" sldId="287"/>
        </pc:sldMkLst>
      </pc:sldChg>
      <pc:sldChg chg="modNotesTx">
        <pc:chgData name="Hiren Patel" userId="2304375fbe5c3cea" providerId="LiveId" clId="{F077D528-C469-4B21-B342-C97D8E86A245}" dt="2023-09-14T10:14:37.418" v="585" actId="20577"/>
        <pc:sldMkLst>
          <pc:docMk/>
          <pc:sldMk cId="2088973482" sldId="288"/>
        </pc:sldMkLst>
      </pc:sldChg>
      <pc:sldChg chg="modNotesTx">
        <pc:chgData name="Hiren Patel" userId="2304375fbe5c3cea" providerId="LiveId" clId="{F077D528-C469-4B21-B342-C97D8E86A245}" dt="2023-09-14T10:17:52.959" v="586" actId="20577"/>
        <pc:sldMkLst>
          <pc:docMk/>
          <pc:sldMk cId="4291541423" sldId="290"/>
        </pc:sldMkLst>
      </pc:sldChg>
      <pc:sldChg chg="modNotesTx">
        <pc:chgData name="Hiren Patel" userId="2304375fbe5c3cea" providerId="LiveId" clId="{F077D528-C469-4B21-B342-C97D8E86A245}" dt="2023-09-14T10:25:00.369" v="784" actId="20577"/>
        <pc:sldMkLst>
          <pc:docMk/>
          <pc:sldMk cId="3718829986" sldId="291"/>
        </pc:sldMkLst>
      </pc:sldChg>
      <pc:sldChg chg="modSp mod modNotesTx">
        <pc:chgData name="Hiren Patel" userId="2304375fbe5c3cea" providerId="LiveId" clId="{F077D528-C469-4B21-B342-C97D8E86A245}" dt="2023-09-14T11:29:48.740" v="1039" actId="20577"/>
        <pc:sldMkLst>
          <pc:docMk/>
          <pc:sldMk cId="3505686818" sldId="295"/>
        </pc:sldMkLst>
        <pc:spChg chg="mod">
          <ac:chgData name="Hiren Patel" userId="2304375fbe5c3cea" providerId="LiveId" clId="{F077D528-C469-4B21-B342-C97D8E86A245}" dt="2023-09-14T11:28:45.970" v="809" actId="20577"/>
          <ac:spMkLst>
            <pc:docMk/>
            <pc:sldMk cId="3505686818" sldId="295"/>
            <ac:spMk id="3" creationId="{C5E71268-04F8-2B06-A0DB-4BF50CF145CB}"/>
          </ac:spMkLst>
        </pc:spChg>
      </pc:sldChg>
      <pc:sldChg chg="add modNotesTx">
        <pc:chgData name="Hiren Patel" userId="2304375fbe5c3cea" providerId="LiveId" clId="{F077D528-C469-4B21-B342-C97D8E86A245}" dt="2023-09-14T10:20:04.682" v="778" actId="20577"/>
        <pc:sldMkLst>
          <pc:docMk/>
          <pc:sldMk cId="27324967" sldId="314"/>
        </pc:sldMkLst>
      </pc:sldChg>
      <pc:sldChg chg="add del">
        <pc:chgData name="Hiren Patel" userId="2304375fbe5c3cea" providerId="LiveId" clId="{F077D528-C469-4B21-B342-C97D8E86A245}" dt="2023-09-14T10:18:39.302" v="588"/>
        <pc:sldMkLst>
          <pc:docMk/>
          <pc:sldMk cId="1917139254" sldId="314"/>
        </pc:sldMkLst>
      </pc:sldChg>
    </pc:docChg>
  </pc:docChgLst>
  <pc:docChgLst>
    <pc:chgData name="Hiren Patel" userId="2304375fbe5c3cea" providerId="LiveId" clId="{5B1D064A-1E5A-46AB-85B4-AF63E378D344}"/>
    <pc:docChg chg="addSld delSld modSld delMainMaster delSection modSection">
      <pc:chgData name="Hiren Patel" userId="2304375fbe5c3cea" providerId="LiveId" clId="{5B1D064A-1E5A-46AB-85B4-AF63E378D344}" dt="2023-03-02T19:20:24.678" v="13" actId="20577"/>
      <pc:docMkLst>
        <pc:docMk/>
      </pc:docMkLst>
      <pc:sldChg chg="modSp mod modNotesTx">
        <pc:chgData name="Hiren Patel" userId="2304375fbe5c3cea" providerId="LiveId" clId="{5B1D064A-1E5A-46AB-85B4-AF63E378D344}" dt="2023-03-02T19:20:24.678" v="13" actId="20577"/>
        <pc:sldMkLst>
          <pc:docMk/>
          <pc:sldMk cId="479257844" sldId="256"/>
        </pc:sldMkLst>
        <pc:spChg chg="mod">
          <ac:chgData name="Hiren Patel" userId="2304375fbe5c3cea" providerId="LiveId" clId="{5B1D064A-1E5A-46AB-85B4-AF63E378D344}" dt="2023-03-02T19:20:16.108" v="9" actId="20577"/>
          <ac:spMkLst>
            <pc:docMk/>
            <pc:sldMk cId="479257844" sldId="256"/>
            <ac:spMk id="2" creationId="{00000000-0000-0000-0000-000000000000}"/>
          </ac:spMkLst>
        </pc:spChg>
        <pc:spChg chg="mod">
          <ac:chgData name="Hiren Patel" userId="2304375fbe5c3cea" providerId="LiveId" clId="{5B1D064A-1E5A-46AB-85B4-AF63E378D344}" dt="2023-03-02T19:20:24.678" v="13" actId="20577"/>
          <ac:spMkLst>
            <pc:docMk/>
            <pc:sldMk cId="479257844" sldId="256"/>
            <ac:spMk id="3" creationId="{00000000-0000-0000-0000-000000000000}"/>
          </ac:spMkLst>
        </pc:spChg>
      </pc:sldChg>
      <pc:sldChg chg="new">
        <pc:chgData name="Hiren Patel" userId="2304375fbe5c3cea" providerId="LiveId" clId="{5B1D064A-1E5A-46AB-85B4-AF63E378D344}" dt="2023-03-02T19:20:07.145" v="3" actId="680"/>
        <pc:sldMkLst>
          <pc:docMk/>
          <pc:sldMk cId="1988652338" sldId="257"/>
        </pc:sldMkLst>
      </pc:sldChg>
      <pc:sldChg chg="del">
        <pc:chgData name="Hiren Patel" userId="2304375fbe5c3cea" providerId="LiveId" clId="{5B1D064A-1E5A-46AB-85B4-AF63E378D344}" dt="2023-03-02T19:19:50.713" v="0" actId="47"/>
        <pc:sldMkLst>
          <pc:docMk/>
          <pc:sldMk cId="3291809231" sldId="287"/>
        </pc:sldMkLst>
      </pc:sldChg>
      <pc:sldChg chg="del">
        <pc:chgData name="Hiren Patel" userId="2304375fbe5c3cea" providerId="LiveId" clId="{5B1D064A-1E5A-46AB-85B4-AF63E378D344}" dt="2023-03-02T19:19:50.713" v="0" actId="47"/>
        <pc:sldMkLst>
          <pc:docMk/>
          <pc:sldMk cId="2013056978" sldId="290"/>
        </pc:sldMkLst>
      </pc:sldChg>
      <pc:sldChg chg="del">
        <pc:chgData name="Hiren Patel" userId="2304375fbe5c3cea" providerId="LiveId" clId="{5B1D064A-1E5A-46AB-85B4-AF63E378D344}" dt="2023-03-02T19:19:50.713" v="0" actId="47"/>
        <pc:sldMkLst>
          <pc:docMk/>
          <pc:sldMk cId="856225339" sldId="296"/>
        </pc:sldMkLst>
      </pc:sldChg>
      <pc:sldChg chg="del">
        <pc:chgData name="Hiren Patel" userId="2304375fbe5c3cea" providerId="LiveId" clId="{5B1D064A-1E5A-46AB-85B4-AF63E378D344}" dt="2023-03-02T19:19:50.713" v="0" actId="47"/>
        <pc:sldMkLst>
          <pc:docMk/>
          <pc:sldMk cId="606052675" sldId="297"/>
        </pc:sldMkLst>
      </pc:sldChg>
      <pc:sldChg chg="del">
        <pc:chgData name="Hiren Patel" userId="2304375fbe5c3cea" providerId="LiveId" clId="{5B1D064A-1E5A-46AB-85B4-AF63E378D344}" dt="2023-03-02T19:19:50.713" v="0" actId="47"/>
        <pc:sldMkLst>
          <pc:docMk/>
          <pc:sldMk cId="3919120454" sldId="299"/>
        </pc:sldMkLst>
      </pc:sldChg>
      <pc:sldChg chg="del">
        <pc:chgData name="Hiren Patel" userId="2304375fbe5c3cea" providerId="LiveId" clId="{5B1D064A-1E5A-46AB-85B4-AF63E378D344}" dt="2023-03-02T19:19:50.713" v="0" actId="47"/>
        <pc:sldMkLst>
          <pc:docMk/>
          <pc:sldMk cId="1480366089" sldId="300"/>
        </pc:sldMkLst>
      </pc:sldChg>
      <pc:sldChg chg="del">
        <pc:chgData name="Hiren Patel" userId="2304375fbe5c3cea" providerId="LiveId" clId="{5B1D064A-1E5A-46AB-85B4-AF63E378D344}" dt="2023-03-02T19:19:50.713" v="0" actId="47"/>
        <pc:sldMkLst>
          <pc:docMk/>
          <pc:sldMk cId="2883463791" sldId="307"/>
        </pc:sldMkLst>
      </pc:sldChg>
      <pc:sldChg chg="del">
        <pc:chgData name="Hiren Patel" userId="2304375fbe5c3cea" providerId="LiveId" clId="{5B1D064A-1E5A-46AB-85B4-AF63E378D344}" dt="2023-03-02T19:19:50.713" v="0" actId="47"/>
        <pc:sldMkLst>
          <pc:docMk/>
          <pc:sldMk cId="1921555700" sldId="309"/>
        </pc:sldMkLst>
      </pc:sldChg>
      <pc:sldChg chg="del">
        <pc:chgData name="Hiren Patel" userId="2304375fbe5c3cea" providerId="LiveId" clId="{5B1D064A-1E5A-46AB-85B4-AF63E378D344}" dt="2023-03-02T19:19:50.713" v="0" actId="47"/>
        <pc:sldMkLst>
          <pc:docMk/>
          <pc:sldMk cId="3961696516" sldId="310"/>
        </pc:sldMkLst>
      </pc:sldChg>
      <pc:sldChg chg="del">
        <pc:chgData name="Hiren Patel" userId="2304375fbe5c3cea" providerId="LiveId" clId="{5B1D064A-1E5A-46AB-85B4-AF63E378D344}" dt="2023-03-02T19:19:50.713" v="0" actId="47"/>
        <pc:sldMkLst>
          <pc:docMk/>
          <pc:sldMk cId="3677431613" sldId="311"/>
        </pc:sldMkLst>
      </pc:sldChg>
      <pc:sldChg chg="del">
        <pc:chgData name="Hiren Patel" userId="2304375fbe5c3cea" providerId="LiveId" clId="{5B1D064A-1E5A-46AB-85B4-AF63E378D344}" dt="2023-03-02T19:19:50.713" v="0" actId="47"/>
        <pc:sldMkLst>
          <pc:docMk/>
          <pc:sldMk cId="566063156" sldId="312"/>
        </pc:sldMkLst>
      </pc:sldChg>
      <pc:sldChg chg="del">
        <pc:chgData name="Hiren Patel" userId="2304375fbe5c3cea" providerId="LiveId" clId="{5B1D064A-1E5A-46AB-85B4-AF63E378D344}" dt="2023-03-02T19:19:50.713" v="0" actId="47"/>
        <pc:sldMkLst>
          <pc:docMk/>
          <pc:sldMk cId="458377904" sldId="313"/>
        </pc:sldMkLst>
      </pc:sldChg>
      <pc:sldChg chg="del">
        <pc:chgData name="Hiren Patel" userId="2304375fbe5c3cea" providerId="LiveId" clId="{5B1D064A-1E5A-46AB-85B4-AF63E378D344}" dt="2023-03-02T19:19:50.713" v="0" actId="47"/>
        <pc:sldMkLst>
          <pc:docMk/>
          <pc:sldMk cId="1375127555" sldId="314"/>
        </pc:sldMkLst>
      </pc:sldChg>
      <pc:sldChg chg="del">
        <pc:chgData name="Hiren Patel" userId="2304375fbe5c3cea" providerId="LiveId" clId="{5B1D064A-1E5A-46AB-85B4-AF63E378D344}" dt="2023-03-02T19:19:50.713" v="0" actId="47"/>
        <pc:sldMkLst>
          <pc:docMk/>
          <pc:sldMk cId="1708888438" sldId="315"/>
        </pc:sldMkLst>
      </pc:sldChg>
      <pc:sldChg chg="del">
        <pc:chgData name="Hiren Patel" userId="2304375fbe5c3cea" providerId="LiveId" clId="{5B1D064A-1E5A-46AB-85B4-AF63E378D344}" dt="2023-03-02T19:19:50.713" v="0" actId="47"/>
        <pc:sldMkLst>
          <pc:docMk/>
          <pc:sldMk cId="1827441304" sldId="317"/>
        </pc:sldMkLst>
      </pc:sldChg>
      <pc:sldChg chg="del">
        <pc:chgData name="Hiren Patel" userId="2304375fbe5c3cea" providerId="LiveId" clId="{5B1D064A-1E5A-46AB-85B4-AF63E378D344}" dt="2023-03-02T19:19:50.713" v="0" actId="47"/>
        <pc:sldMkLst>
          <pc:docMk/>
          <pc:sldMk cId="2110258369" sldId="318"/>
        </pc:sldMkLst>
      </pc:sldChg>
      <pc:sldChg chg="del">
        <pc:chgData name="Hiren Patel" userId="2304375fbe5c3cea" providerId="LiveId" clId="{5B1D064A-1E5A-46AB-85B4-AF63E378D344}" dt="2023-03-02T19:19:50.713" v="0" actId="47"/>
        <pc:sldMkLst>
          <pc:docMk/>
          <pc:sldMk cId="2311736394" sldId="319"/>
        </pc:sldMkLst>
      </pc:sldChg>
      <pc:sldChg chg="del">
        <pc:chgData name="Hiren Patel" userId="2304375fbe5c3cea" providerId="LiveId" clId="{5B1D064A-1E5A-46AB-85B4-AF63E378D344}" dt="2023-03-02T19:19:50.713" v="0" actId="47"/>
        <pc:sldMkLst>
          <pc:docMk/>
          <pc:sldMk cId="3589673207" sldId="320"/>
        </pc:sldMkLst>
      </pc:sldChg>
      <pc:sldChg chg="del">
        <pc:chgData name="Hiren Patel" userId="2304375fbe5c3cea" providerId="LiveId" clId="{5B1D064A-1E5A-46AB-85B4-AF63E378D344}" dt="2023-03-02T19:19:50.713" v="0" actId="47"/>
        <pc:sldMkLst>
          <pc:docMk/>
          <pc:sldMk cId="1624553922" sldId="321"/>
        </pc:sldMkLst>
      </pc:sldChg>
      <pc:sldChg chg="del">
        <pc:chgData name="Hiren Patel" userId="2304375fbe5c3cea" providerId="LiveId" clId="{5B1D064A-1E5A-46AB-85B4-AF63E378D344}" dt="2023-03-02T19:19:50.713" v="0" actId="47"/>
        <pc:sldMkLst>
          <pc:docMk/>
          <pc:sldMk cId="314771001" sldId="322"/>
        </pc:sldMkLst>
      </pc:sldChg>
      <pc:sldChg chg="del">
        <pc:chgData name="Hiren Patel" userId="2304375fbe5c3cea" providerId="LiveId" clId="{5B1D064A-1E5A-46AB-85B4-AF63E378D344}" dt="2023-03-02T19:19:50.713" v="0" actId="47"/>
        <pc:sldMkLst>
          <pc:docMk/>
          <pc:sldMk cId="3331484714" sldId="323"/>
        </pc:sldMkLst>
      </pc:sldChg>
      <pc:sldChg chg="del">
        <pc:chgData name="Hiren Patel" userId="2304375fbe5c3cea" providerId="LiveId" clId="{5B1D064A-1E5A-46AB-85B4-AF63E378D344}" dt="2023-03-02T19:19:50.713" v="0" actId="47"/>
        <pc:sldMkLst>
          <pc:docMk/>
          <pc:sldMk cId="958105663" sldId="324"/>
        </pc:sldMkLst>
      </pc:sldChg>
      <pc:sldChg chg="del">
        <pc:chgData name="Hiren Patel" userId="2304375fbe5c3cea" providerId="LiveId" clId="{5B1D064A-1E5A-46AB-85B4-AF63E378D344}" dt="2023-03-02T19:19:50.713" v="0" actId="47"/>
        <pc:sldMkLst>
          <pc:docMk/>
          <pc:sldMk cId="4116249890" sldId="325"/>
        </pc:sldMkLst>
      </pc:sldChg>
      <pc:sldChg chg="del">
        <pc:chgData name="Hiren Patel" userId="2304375fbe5c3cea" providerId="LiveId" clId="{5B1D064A-1E5A-46AB-85B4-AF63E378D344}" dt="2023-03-02T19:19:50.713" v="0" actId="47"/>
        <pc:sldMkLst>
          <pc:docMk/>
          <pc:sldMk cId="1987813077" sldId="326"/>
        </pc:sldMkLst>
      </pc:sldChg>
      <pc:sldChg chg="del">
        <pc:chgData name="Hiren Patel" userId="2304375fbe5c3cea" providerId="LiveId" clId="{5B1D064A-1E5A-46AB-85B4-AF63E378D344}" dt="2023-03-02T19:19:50.713" v="0" actId="47"/>
        <pc:sldMkLst>
          <pc:docMk/>
          <pc:sldMk cId="1543059321" sldId="327"/>
        </pc:sldMkLst>
      </pc:sldChg>
      <pc:sldChg chg="del">
        <pc:chgData name="Hiren Patel" userId="2304375fbe5c3cea" providerId="LiveId" clId="{5B1D064A-1E5A-46AB-85B4-AF63E378D344}" dt="2023-03-02T19:19:50.713" v="0" actId="47"/>
        <pc:sldMkLst>
          <pc:docMk/>
          <pc:sldMk cId="3972521009" sldId="328"/>
        </pc:sldMkLst>
      </pc:sldChg>
      <pc:sldChg chg="del">
        <pc:chgData name="Hiren Patel" userId="2304375fbe5c3cea" providerId="LiveId" clId="{5B1D064A-1E5A-46AB-85B4-AF63E378D344}" dt="2023-03-02T19:19:50.713" v="0" actId="47"/>
        <pc:sldMkLst>
          <pc:docMk/>
          <pc:sldMk cId="1177761221" sldId="329"/>
        </pc:sldMkLst>
      </pc:sldChg>
      <pc:sldChg chg="del">
        <pc:chgData name="Hiren Patel" userId="2304375fbe5c3cea" providerId="LiveId" clId="{5B1D064A-1E5A-46AB-85B4-AF63E378D344}" dt="2023-03-02T19:19:50.713" v="0" actId="47"/>
        <pc:sldMkLst>
          <pc:docMk/>
          <pc:sldMk cId="189182046" sldId="330"/>
        </pc:sldMkLst>
      </pc:sldChg>
      <pc:sldMasterChg chg="del delSldLayout">
        <pc:chgData name="Hiren Patel" userId="2304375fbe5c3cea" providerId="LiveId" clId="{5B1D064A-1E5A-46AB-85B4-AF63E378D344}" dt="2023-03-02T19:19:50.713" v="0" actId="47"/>
        <pc:sldMasterMkLst>
          <pc:docMk/>
          <pc:sldMasterMk cId="124003025" sldId="2147483672"/>
        </pc:sldMasterMkLst>
        <pc:sldLayoutChg chg="del">
          <pc:chgData name="Hiren Patel" userId="2304375fbe5c3cea" providerId="LiveId" clId="{5B1D064A-1E5A-46AB-85B4-AF63E378D344}" dt="2023-03-02T19:19:50.713" v="0" actId="47"/>
          <pc:sldLayoutMkLst>
            <pc:docMk/>
            <pc:sldMasterMk cId="124003025" sldId="2147483672"/>
            <pc:sldLayoutMk cId="487086463" sldId="2147483673"/>
          </pc:sldLayoutMkLst>
        </pc:sldLayoutChg>
        <pc:sldLayoutChg chg="del">
          <pc:chgData name="Hiren Patel" userId="2304375fbe5c3cea" providerId="LiveId" clId="{5B1D064A-1E5A-46AB-85B4-AF63E378D344}" dt="2023-03-02T19:19:50.713" v="0" actId="47"/>
          <pc:sldLayoutMkLst>
            <pc:docMk/>
            <pc:sldMasterMk cId="124003025" sldId="2147483672"/>
            <pc:sldLayoutMk cId="2679367118" sldId="2147483674"/>
          </pc:sldLayoutMkLst>
        </pc:sldLayoutChg>
        <pc:sldLayoutChg chg="del">
          <pc:chgData name="Hiren Patel" userId="2304375fbe5c3cea" providerId="LiveId" clId="{5B1D064A-1E5A-46AB-85B4-AF63E378D344}" dt="2023-03-02T19:19:50.713" v="0" actId="47"/>
          <pc:sldLayoutMkLst>
            <pc:docMk/>
            <pc:sldMasterMk cId="124003025" sldId="2147483672"/>
            <pc:sldLayoutMk cId="313188934" sldId="2147483675"/>
          </pc:sldLayoutMkLst>
        </pc:sldLayoutChg>
        <pc:sldLayoutChg chg="del">
          <pc:chgData name="Hiren Patel" userId="2304375fbe5c3cea" providerId="LiveId" clId="{5B1D064A-1E5A-46AB-85B4-AF63E378D344}" dt="2023-03-02T19:19:50.713" v="0" actId="47"/>
          <pc:sldLayoutMkLst>
            <pc:docMk/>
            <pc:sldMasterMk cId="124003025" sldId="2147483672"/>
            <pc:sldLayoutMk cId="52658460" sldId="2147483676"/>
          </pc:sldLayoutMkLst>
        </pc:sldLayoutChg>
        <pc:sldLayoutChg chg="del">
          <pc:chgData name="Hiren Patel" userId="2304375fbe5c3cea" providerId="LiveId" clId="{5B1D064A-1E5A-46AB-85B4-AF63E378D344}" dt="2023-03-02T19:19:50.713" v="0" actId="47"/>
          <pc:sldLayoutMkLst>
            <pc:docMk/>
            <pc:sldMasterMk cId="124003025" sldId="2147483672"/>
            <pc:sldLayoutMk cId="1739209494" sldId="2147483677"/>
          </pc:sldLayoutMkLst>
        </pc:sldLayoutChg>
        <pc:sldLayoutChg chg="del">
          <pc:chgData name="Hiren Patel" userId="2304375fbe5c3cea" providerId="LiveId" clId="{5B1D064A-1E5A-46AB-85B4-AF63E378D344}" dt="2023-03-02T19:19:50.713" v="0" actId="47"/>
          <pc:sldLayoutMkLst>
            <pc:docMk/>
            <pc:sldMasterMk cId="124003025" sldId="2147483672"/>
            <pc:sldLayoutMk cId="4220401132" sldId="2147483678"/>
          </pc:sldLayoutMkLst>
        </pc:sldLayoutChg>
        <pc:sldLayoutChg chg="del">
          <pc:chgData name="Hiren Patel" userId="2304375fbe5c3cea" providerId="LiveId" clId="{5B1D064A-1E5A-46AB-85B4-AF63E378D344}" dt="2023-03-02T19:19:50.713" v="0" actId="47"/>
          <pc:sldLayoutMkLst>
            <pc:docMk/>
            <pc:sldMasterMk cId="124003025" sldId="2147483672"/>
            <pc:sldLayoutMk cId="1559140735" sldId="2147483679"/>
          </pc:sldLayoutMkLst>
        </pc:sldLayoutChg>
        <pc:sldLayoutChg chg="del">
          <pc:chgData name="Hiren Patel" userId="2304375fbe5c3cea" providerId="LiveId" clId="{5B1D064A-1E5A-46AB-85B4-AF63E378D344}" dt="2023-03-02T19:19:50.713" v="0" actId="47"/>
          <pc:sldLayoutMkLst>
            <pc:docMk/>
            <pc:sldMasterMk cId="124003025" sldId="2147483672"/>
            <pc:sldLayoutMk cId="2768438797" sldId="2147483680"/>
          </pc:sldLayoutMkLst>
        </pc:sldLayoutChg>
        <pc:sldLayoutChg chg="del">
          <pc:chgData name="Hiren Patel" userId="2304375fbe5c3cea" providerId="LiveId" clId="{5B1D064A-1E5A-46AB-85B4-AF63E378D344}" dt="2023-03-02T19:19:50.713" v="0" actId="47"/>
          <pc:sldLayoutMkLst>
            <pc:docMk/>
            <pc:sldMasterMk cId="124003025" sldId="2147483672"/>
            <pc:sldLayoutMk cId="1004286775" sldId="2147483681"/>
          </pc:sldLayoutMkLst>
        </pc:sldLayoutChg>
        <pc:sldLayoutChg chg="del">
          <pc:chgData name="Hiren Patel" userId="2304375fbe5c3cea" providerId="LiveId" clId="{5B1D064A-1E5A-46AB-85B4-AF63E378D344}" dt="2023-03-02T19:19:50.713" v="0" actId="47"/>
          <pc:sldLayoutMkLst>
            <pc:docMk/>
            <pc:sldMasterMk cId="124003025" sldId="2147483672"/>
            <pc:sldLayoutMk cId="3679436094" sldId="2147483682"/>
          </pc:sldLayoutMkLst>
        </pc:sldLayoutChg>
        <pc:sldLayoutChg chg="del">
          <pc:chgData name="Hiren Patel" userId="2304375fbe5c3cea" providerId="LiveId" clId="{5B1D064A-1E5A-46AB-85B4-AF63E378D344}" dt="2023-03-02T19:19:50.713" v="0" actId="47"/>
          <pc:sldLayoutMkLst>
            <pc:docMk/>
            <pc:sldMasterMk cId="124003025" sldId="2147483672"/>
            <pc:sldLayoutMk cId="2983674964" sldId="2147483683"/>
          </pc:sldLayoutMkLst>
        </pc:sldLayoutChg>
      </pc:sldMasterChg>
    </pc:docChg>
  </pc:docChgLst>
  <pc:docChgLst>
    <pc:chgData name="Hiren Patel" userId="2304375fbe5c3cea" providerId="LiveId" clId="{32B6C4CD-04FE-493A-9094-E649E31E51B9}"/>
    <pc:docChg chg="undo redo custSel addSld delSld modSld sldOrd addSection delSection modSection">
      <pc:chgData name="Hiren Patel" userId="2304375fbe5c3cea" providerId="LiveId" clId="{32B6C4CD-04FE-493A-9094-E649E31E51B9}" dt="2023-09-21T14:16:47.832" v="44743" actId="20577"/>
      <pc:docMkLst>
        <pc:docMk/>
      </pc:docMkLst>
      <pc:sldChg chg="modSp mod modNotesTx">
        <pc:chgData name="Hiren Patel" userId="2304375fbe5c3cea" providerId="LiveId" clId="{32B6C4CD-04FE-493A-9094-E649E31E51B9}" dt="2023-09-07T18:27:50.041" v="38799" actId="20577"/>
        <pc:sldMkLst>
          <pc:docMk/>
          <pc:sldMk cId="479257844" sldId="256"/>
        </pc:sldMkLst>
        <pc:spChg chg="mod">
          <ac:chgData name="Hiren Patel" userId="2304375fbe5c3cea" providerId="LiveId" clId="{32B6C4CD-04FE-493A-9094-E649E31E51B9}" dt="2023-08-22T15:50:26.594" v="47" actId="27636"/>
          <ac:spMkLst>
            <pc:docMk/>
            <pc:sldMk cId="479257844" sldId="256"/>
            <ac:spMk id="2" creationId="{00000000-0000-0000-0000-000000000000}"/>
          </ac:spMkLst>
        </pc:spChg>
        <pc:spChg chg="mod">
          <ac:chgData name="Hiren Patel" userId="2304375fbe5c3cea" providerId="LiveId" clId="{32B6C4CD-04FE-493A-9094-E649E31E51B9}" dt="2023-09-07T15:56:08.954" v="38480" actId="20577"/>
          <ac:spMkLst>
            <pc:docMk/>
            <pc:sldMk cId="479257844" sldId="256"/>
            <ac:spMk id="3" creationId="{00000000-0000-0000-0000-000000000000}"/>
          </ac:spMkLst>
        </pc:spChg>
      </pc:sldChg>
      <pc:sldChg chg="addSp delSp modSp mod modNotesTx">
        <pc:chgData name="Hiren Patel" userId="2304375fbe5c3cea" providerId="LiveId" clId="{32B6C4CD-04FE-493A-9094-E649E31E51B9}" dt="2023-09-12T20:14:28.519" v="39209" actId="20577"/>
        <pc:sldMkLst>
          <pc:docMk/>
          <pc:sldMk cId="1988652338" sldId="257"/>
        </pc:sldMkLst>
        <pc:spChg chg="mod">
          <ac:chgData name="Hiren Patel" userId="2304375fbe5c3cea" providerId="LiveId" clId="{32B6C4CD-04FE-493A-9094-E649E31E51B9}" dt="2023-08-22T15:53:07.463" v="81" actId="20577"/>
          <ac:spMkLst>
            <pc:docMk/>
            <pc:sldMk cId="1988652338" sldId="257"/>
            <ac:spMk id="2" creationId="{BF592AB3-435C-5846-AAD0-115AED629458}"/>
          </ac:spMkLst>
        </pc:spChg>
        <pc:spChg chg="mod">
          <ac:chgData name="Hiren Patel" userId="2304375fbe5c3cea" providerId="LiveId" clId="{32B6C4CD-04FE-493A-9094-E649E31E51B9}" dt="2023-09-07T14:15:18.627" v="32226" actId="14100"/>
          <ac:spMkLst>
            <pc:docMk/>
            <pc:sldMk cId="1988652338" sldId="257"/>
            <ac:spMk id="3" creationId="{362AE222-76E8-4C40-DBE5-9896DBF041D5}"/>
          </ac:spMkLst>
        </pc:spChg>
        <pc:spChg chg="add mod">
          <ac:chgData name="Hiren Patel" userId="2304375fbe5c3cea" providerId="LiveId" clId="{32B6C4CD-04FE-493A-9094-E649E31E51B9}" dt="2023-09-07T14:15:10.989" v="32225" actId="20577"/>
          <ac:spMkLst>
            <pc:docMk/>
            <pc:sldMk cId="1988652338" sldId="257"/>
            <ac:spMk id="5" creationId="{46DCDDB6-6CE2-4EF5-E1C7-6984ACF64A6E}"/>
          </ac:spMkLst>
        </pc:spChg>
        <pc:picChg chg="add del mod">
          <ac:chgData name="Hiren Patel" userId="2304375fbe5c3cea" providerId="LiveId" clId="{32B6C4CD-04FE-493A-9094-E649E31E51B9}" dt="2023-08-23T12:48:15.321" v="8054" actId="478"/>
          <ac:picMkLst>
            <pc:docMk/>
            <pc:sldMk cId="1988652338" sldId="257"/>
            <ac:picMk id="4" creationId="{79E46CB4-217D-37DC-5E51-84663E1B7F1B}"/>
          </ac:picMkLst>
        </pc:picChg>
        <pc:picChg chg="add mod">
          <ac:chgData name="Hiren Patel" userId="2304375fbe5c3cea" providerId="LiveId" clId="{32B6C4CD-04FE-493A-9094-E649E31E51B9}" dt="2023-08-22T16:08:46.763" v="1552" actId="1076"/>
          <ac:picMkLst>
            <pc:docMk/>
            <pc:sldMk cId="1988652338" sldId="257"/>
            <ac:picMk id="1026" creationId="{A436720B-4087-5126-627F-5930385AE775}"/>
          </ac:picMkLst>
        </pc:picChg>
      </pc:sldChg>
      <pc:sldChg chg="addSp delSp modSp new mod modNotesTx">
        <pc:chgData name="Hiren Patel" userId="2304375fbe5c3cea" providerId="LiveId" clId="{32B6C4CD-04FE-493A-9094-E649E31E51B9}" dt="2023-08-22T16:05:10.631" v="1031" actId="20577"/>
        <pc:sldMkLst>
          <pc:docMk/>
          <pc:sldMk cId="686424480" sldId="258"/>
        </pc:sldMkLst>
        <pc:spChg chg="mod">
          <ac:chgData name="Hiren Patel" userId="2304375fbe5c3cea" providerId="LiveId" clId="{32B6C4CD-04FE-493A-9094-E649E31E51B9}" dt="2023-08-22T15:53:53.144" v="154" actId="20577"/>
          <ac:spMkLst>
            <pc:docMk/>
            <pc:sldMk cId="686424480" sldId="258"/>
            <ac:spMk id="2" creationId="{AC26568E-00FD-E307-8B2E-C98B68F2A3D9}"/>
          </ac:spMkLst>
        </pc:spChg>
        <pc:spChg chg="del">
          <ac:chgData name="Hiren Patel" userId="2304375fbe5c3cea" providerId="LiveId" clId="{32B6C4CD-04FE-493A-9094-E649E31E51B9}" dt="2023-08-22T15:56:10.404" v="155" actId="22"/>
          <ac:spMkLst>
            <pc:docMk/>
            <pc:sldMk cId="686424480" sldId="258"/>
            <ac:spMk id="3" creationId="{C3AC3DDF-A3DF-0898-8533-80ACA06A65DB}"/>
          </ac:spMkLst>
        </pc:spChg>
        <pc:picChg chg="add mod ord">
          <ac:chgData name="Hiren Patel" userId="2304375fbe5c3cea" providerId="LiveId" clId="{32B6C4CD-04FE-493A-9094-E649E31E51B9}" dt="2023-08-22T16:01:02.908" v="197" actId="1037"/>
          <ac:picMkLst>
            <pc:docMk/>
            <pc:sldMk cId="686424480" sldId="258"/>
            <ac:picMk id="5" creationId="{6D4FEC0E-BCB6-8DAC-CD50-7CE9A9C0CF8D}"/>
          </ac:picMkLst>
        </pc:picChg>
        <pc:picChg chg="add mod modCrop">
          <ac:chgData name="Hiren Patel" userId="2304375fbe5c3cea" providerId="LiveId" clId="{32B6C4CD-04FE-493A-9094-E649E31E51B9}" dt="2023-08-22T16:00:53.788" v="181" actId="1076"/>
          <ac:picMkLst>
            <pc:docMk/>
            <pc:sldMk cId="686424480" sldId="258"/>
            <ac:picMk id="7" creationId="{CF8DF256-EDD6-E4F7-276C-3197D6AB0AF3}"/>
          </ac:picMkLst>
        </pc:picChg>
        <pc:picChg chg="add del mod">
          <ac:chgData name="Hiren Patel" userId="2304375fbe5c3cea" providerId="LiveId" clId="{32B6C4CD-04FE-493A-9094-E649E31E51B9}" dt="2023-08-22T15:59:03.543" v="161" actId="478"/>
          <ac:picMkLst>
            <pc:docMk/>
            <pc:sldMk cId="686424480" sldId="258"/>
            <ac:picMk id="9" creationId="{222FF58C-3DE6-7DBA-6333-C61C1A539A4C}"/>
          </ac:picMkLst>
        </pc:picChg>
        <pc:picChg chg="add mod">
          <ac:chgData name="Hiren Patel" userId="2304375fbe5c3cea" providerId="LiveId" clId="{32B6C4CD-04FE-493A-9094-E649E31E51B9}" dt="2023-08-22T16:00:46.889" v="179" actId="14100"/>
          <ac:picMkLst>
            <pc:docMk/>
            <pc:sldMk cId="686424480" sldId="258"/>
            <ac:picMk id="11" creationId="{0B79F4CC-F0BB-BC2C-BAF8-ED37AC896B98}"/>
          </ac:picMkLst>
        </pc:picChg>
        <pc:picChg chg="add mod">
          <ac:chgData name="Hiren Patel" userId="2304375fbe5c3cea" providerId="LiveId" clId="{32B6C4CD-04FE-493A-9094-E649E31E51B9}" dt="2023-08-22T16:01:07.322" v="198" actId="1076"/>
          <ac:picMkLst>
            <pc:docMk/>
            <pc:sldMk cId="686424480" sldId="258"/>
            <ac:picMk id="13" creationId="{58342206-7933-822E-FE15-AC4C31513B9F}"/>
          </ac:picMkLst>
        </pc:picChg>
        <pc:picChg chg="add mod">
          <ac:chgData name="Hiren Patel" userId="2304375fbe5c3cea" providerId="LiveId" clId="{32B6C4CD-04FE-493A-9094-E649E31E51B9}" dt="2023-08-22T16:01:10.248" v="199" actId="1076"/>
          <ac:picMkLst>
            <pc:docMk/>
            <pc:sldMk cId="686424480" sldId="258"/>
            <ac:picMk id="15" creationId="{BAE0A873-A7E7-6A70-D90E-26ADB4334153}"/>
          </ac:picMkLst>
        </pc:picChg>
      </pc:sldChg>
      <pc:sldChg chg="addSp delSp modSp new mod modNotesTx">
        <pc:chgData name="Hiren Patel" userId="2304375fbe5c3cea" providerId="LiveId" clId="{32B6C4CD-04FE-493A-9094-E649E31E51B9}" dt="2023-09-07T18:30:31.104" v="38929" actId="20577"/>
        <pc:sldMkLst>
          <pc:docMk/>
          <pc:sldMk cId="796128384" sldId="259"/>
        </pc:sldMkLst>
        <pc:spChg chg="mod">
          <ac:chgData name="Hiren Patel" userId="2304375fbe5c3cea" providerId="LiveId" clId="{32B6C4CD-04FE-493A-9094-E649E31E51B9}" dt="2023-08-22T16:16:30.507" v="1588" actId="20577"/>
          <ac:spMkLst>
            <pc:docMk/>
            <pc:sldMk cId="796128384" sldId="259"/>
            <ac:spMk id="2" creationId="{61D45186-7C13-131F-6E2C-32F75672AB95}"/>
          </ac:spMkLst>
        </pc:spChg>
        <pc:spChg chg="del">
          <ac:chgData name="Hiren Patel" userId="2304375fbe5c3cea" providerId="LiveId" clId="{32B6C4CD-04FE-493A-9094-E649E31E51B9}" dt="2023-08-22T16:16:33.037" v="1589" actId="478"/>
          <ac:spMkLst>
            <pc:docMk/>
            <pc:sldMk cId="796128384" sldId="259"/>
            <ac:spMk id="3" creationId="{BD1A2927-FA27-0FEB-EB10-28B95ADEAF61}"/>
          </ac:spMkLst>
        </pc:spChg>
        <pc:spChg chg="add del mod">
          <ac:chgData name="Hiren Patel" userId="2304375fbe5c3cea" providerId="LiveId" clId="{32B6C4CD-04FE-493A-9094-E649E31E51B9}" dt="2023-08-22T16:46:53.794" v="2570" actId="478"/>
          <ac:spMkLst>
            <pc:docMk/>
            <pc:sldMk cId="796128384" sldId="259"/>
            <ac:spMk id="4" creationId="{CD588499-3756-C60E-9304-2993A448001B}"/>
          </ac:spMkLst>
        </pc:spChg>
        <pc:spChg chg="add mod">
          <ac:chgData name="Hiren Patel" userId="2304375fbe5c3cea" providerId="LiveId" clId="{32B6C4CD-04FE-493A-9094-E649E31E51B9}" dt="2023-08-22T16:47:33.134" v="2599" actId="1076"/>
          <ac:spMkLst>
            <pc:docMk/>
            <pc:sldMk cId="796128384" sldId="259"/>
            <ac:spMk id="5" creationId="{1877451F-9A83-2A26-2422-3A8119F13500}"/>
          </ac:spMkLst>
        </pc:spChg>
        <pc:spChg chg="add mod">
          <ac:chgData name="Hiren Patel" userId="2304375fbe5c3cea" providerId="LiveId" clId="{32B6C4CD-04FE-493A-9094-E649E31E51B9}" dt="2023-08-22T16:47:43.305" v="2602" actId="1076"/>
          <ac:spMkLst>
            <pc:docMk/>
            <pc:sldMk cId="796128384" sldId="259"/>
            <ac:spMk id="6" creationId="{37CD6886-322D-4B13-5A4B-8190A77639C4}"/>
          </ac:spMkLst>
        </pc:spChg>
        <pc:spChg chg="add del mod">
          <ac:chgData name="Hiren Patel" userId="2304375fbe5c3cea" providerId="LiveId" clId="{32B6C4CD-04FE-493A-9094-E649E31E51B9}" dt="2023-08-22T16:47:19.276" v="2597" actId="478"/>
          <ac:spMkLst>
            <pc:docMk/>
            <pc:sldMk cId="796128384" sldId="259"/>
            <ac:spMk id="7" creationId="{01C7F9B8-01CB-2313-C46B-94250795D449}"/>
          </ac:spMkLst>
        </pc:spChg>
        <pc:spChg chg="add mod">
          <ac:chgData name="Hiren Patel" userId="2304375fbe5c3cea" providerId="LiveId" clId="{32B6C4CD-04FE-493A-9094-E649E31E51B9}" dt="2023-08-22T16:47:33.134" v="2599" actId="1076"/>
          <ac:spMkLst>
            <pc:docMk/>
            <pc:sldMk cId="796128384" sldId="259"/>
            <ac:spMk id="8" creationId="{D10BE1BA-2D0E-324C-171D-2F1BA3CEAEB1}"/>
          </ac:spMkLst>
        </pc:spChg>
        <pc:spChg chg="add mod">
          <ac:chgData name="Hiren Patel" userId="2304375fbe5c3cea" providerId="LiveId" clId="{32B6C4CD-04FE-493A-9094-E649E31E51B9}" dt="2023-08-22T16:29:31.184" v="2490" actId="403"/>
          <ac:spMkLst>
            <pc:docMk/>
            <pc:sldMk cId="796128384" sldId="259"/>
            <ac:spMk id="9" creationId="{11978184-89EF-EAD3-A98F-506CC2D2D9AE}"/>
          </ac:spMkLst>
        </pc:spChg>
        <pc:spChg chg="add mod">
          <ac:chgData name="Hiren Patel" userId="2304375fbe5c3cea" providerId="LiveId" clId="{32B6C4CD-04FE-493A-9094-E649E31E51B9}" dt="2023-08-22T16:47:33.134" v="2599" actId="1076"/>
          <ac:spMkLst>
            <pc:docMk/>
            <pc:sldMk cId="796128384" sldId="259"/>
            <ac:spMk id="10" creationId="{05E4E73A-1380-9D5B-9271-E4CB118D204A}"/>
          </ac:spMkLst>
        </pc:spChg>
        <pc:spChg chg="add mod">
          <ac:chgData name="Hiren Patel" userId="2304375fbe5c3cea" providerId="LiveId" clId="{32B6C4CD-04FE-493A-9094-E649E31E51B9}" dt="2023-08-22T16:47:38.470" v="2601" actId="1076"/>
          <ac:spMkLst>
            <pc:docMk/>
            <pc:sldMk cId="796128384" sldId="259"/>
            <ac:spMk id="11" creationId="{D19917D5-82F7-40A2-31B0-9CFAC884EE07}"/>
          </ac:spMkLst>
        </pc:spChg>
      </pc:sldChg>
      <pc:sldChg chg="addSp delSp modSp new mod modNotesTx">
        <pc:chgData name="Hiren Patel" userId="2304375fbe5c3cea" providerId="LiveId" clId="{32B6C4CD-04FE-493A-9094-E649E31E51B9}" dt="2023-09-07T18:34:52.015" v="39115" actId="20577"/>
        <pc:sldMkLst>
          <pc:docMk/>
          <pc:sldMk cId="2019420234" sldId="260"/>
        </pc:sldMkLst>
        <pc:spChg chg="mod">
          <ac:chgData name="Hiren Patel" userId="2304375fbe5c3cea" providerId="LiveId" clId="{32B6C4CD-04FE-493A-9094-E649E31E51B9}" dt="2023-08-22T16:43:42.202" v="2498" actId="20577"/>
          <ac:spMkLst>
            <pc:docMk/>
            <pc:sldMk cId="2019420234" sldId="260"/>
            <ac:spMk id="2" creationId="{5BD44BD7-2794-B340-4B62-7347518FC39B}"/>
          </ac:spMkLst>
        </pc:spChg>
        <pc:spChg chg="add mod">
          <ac:chgData name="Hiren Patel" userId="2304375fbe5c3cea" providerId="LiveId" clId="{32B6C4CD-04FE-493A-9094-E649E31E51B9}" dt="2023-08-23T12:50:25.365" v="8099" actId="403"/>
          <ac:spMkLst>
            <pc:docMk/>
            <pc:sldMk cId="2019420234" sldId="260"/>
            <ac:spMk id="3" creationId="{92DF3D03-544D-D622-BF50-AFE7D15F2524}"/>
          </ac:spMkLst>
        </pc:spChg>
        <pc:spChg chg="del">
          <ac:chgData name="Hiren Patel" userId="2304375fbe5c3cea" providerId="LiveId" clId="{32B6C4CD-04FE-493A-9094-E649E31E51B9}" dt="2023-08-22T16:44:10.327" v="2499" actId="478"/>
          <ac:spMkLst>
            <pc:docMk/>
            <pc:sldMk cId="2019420234" sldId="260"/>
            <ac:spMk id="3" creationId="{DB38C194-2624-BEF6-3146-D7BA26B071BC}"/>
          </ac:spMkLst>
        </pc:spChg>
        <pc:spChg chg="add mod">
          <ac:chgData name="Hiren Patel" userId="2304375fbe5c3cea" providerId="LiveId" clId="{32B6C4CD-04FE-493A-9094-E649E31E51B9}" dt="2023-08-23T12:50:25.365" v="8099" actId="403"/>
          <ac:spMkLst>
            <pc:docMk/>
            <pc:sldMk cId="2019420234" sldId="260"/>
            <ac:spMk id="6" creationId="{88141675-4760-3007-5BFA-37923FA053C3}"/>
          </ac:spMkLst>
        </pc:spChg>
        <pc:spChg chg="add mod">
          <ac:chgData name="Hiren Patel" userId="2304375fbe5c3cea" providerId="LiveId" clId="{32B6C4CD-04FE-493A-9094-E649E31E51B9}" dt="2023-08-22T16:58:55.246" v="2909" actId="1038"/>
          <ac:spMkLst>
            <pc:docMk/>
            <pc:sldMk cId="2019420234" sldId="260"/>
            <ac:spMk id="9" creationId="{F1F89C24-1E03-2EF7-5214-510CCD58B645}"/>
          </ac:spMkLst>
        </pc:spChg>
        <pc:spChg chg="add mod">
          <ac:chgData name="Hiren Patel" userId="2304375fbe5c3cea" providerId="LiveId" clId="{32B6C4CD-04FE-493A-9094-E649E31E51B9}" dt="2023-08-22T16:58:46.811" v="2895" actId="1038"/>
          <ac:spMkLst>
            <pc:docMk/>
            <pc:sldMk cId="2019420234" sldId="260"/>
            <ac:spMk id="10" creationId="{86FB9988-166D-1969-A395-01CE8FF25F57}"/>
          </ac:spMkLst>
        </pc:spChg>
        <pc:spChg chg="add mod">
          <ac:chgData name="Hiren Patel" userId="2304375fbe5c3cea" providerId="LiveId" clId="{32B6C4CD-04FE-493A-9094-E649E31E51B9}" dt="2023-08-22T16:50:31.874" v="2643" actId="207"/>
          <ac:spMkLst>
            <pc:docMk/>
            <pc:sldMk cId="2019420234" sldId="260"/>
            <ac:spMk id="16" creationId="{F007BDF8-BDD7-ECD5-2ECC-9EE08895419E}"/>
          </ac:spMkLst>
        </pc:spChg>
        <pc:spChg chg="add mod">
          <ac:chgData name="Hiren Patel" userId="2304375fbe5c3cea" providerId="LiveId" clId="{32B6C4CD-04FE-493A-9094-E649E31E51B9}" dt="2023-08-22T17:12:23.078" v="3482" actId="20577"/>
          <ac:spMkLst>
            <pc:docMk/>
            <pc:sldMk cId="2019420234" sldId="260"/>
            <ac:spMk id="18" creationId="{138D857F-5754-A928-428E-C949A01FB161}"/>
          </ac:spMkLst>
        </pc:spChg>
        <pc:spChg chg="add mod">
          <ac:chgData name="Hiren Patel" userId="2304375fbe5c3cea" providerId="LiveId" clId="{32B6C4CD-04FE-493A-9094-E649E31E51B9}" dt="2023-08-22T17:07:32.300" v="3447" actId="1038"/>
          <ac:spMkLst>
            <pc:docMk/>
            <pc:sldMk cId="2019420234" sldId="260"/>
            <ac:spMk id="35" creationId="{E3D44372-3181-FAA8-57BE-103DBE95A24F}"/>
          </ac:spMkLst>
        </pc:spChg>
        <pc:spChg chg="add mod">
          <ac:chgData name="Hiren Patel" userId="2304375fbe5c3cea" providerId="LiveId" clId="{32B6C4CD-04FE-493A-9094-E649E31E51B9}" dt="2023-08-22T17:07:32.300" v="3447" actId="1038"/>
          <ac:spMkLst>
            <pc:docMk/>
            <pc:sldMk cId="2019420234" sldId="260"/>
            <ac:spMk id="36" creationId="{335FA955-FA30-42DB-DC2E-D5DE88EDD276}"/>
          </ac:spMkLst>
        </pc:spChg>
        <pc:spChg chg="add mod">
          <ac:chgData name="Hiren Patel" userId="2304375fbe5c3cea" providerId="LiveId" clId="{32B6C4CD-04FE-493A-9094-E649E31E51B9}" dt="2023-08-22T17:07:48.830" v="3450" actId="17032"/>
          <ac:spMkLst>
            <pc:docMk/>
            <pc:sldMk cId="2019420234" sldId="260"/>
            <ac:spMk id="37" creationId="{5C6B7C83-9137-2F9E-B796-CEE3A55E42CB}"/>
          </ac:spMkLst>
        </pc:spChg>
        <pc:spChg chg="add mod">
          <ac:chgData name="Hiren Patel" userId="2304375fbe5c3cea" providerId="LiveId" clId="{32B6C4CD-04FE-493A-9094-E649E31E51B9}" dt="2023-08-22T17:07:48.830" v="3450" actId="17032"/>
          <ac:spMkLst>
            <pc:docMk/>
            <pc:sldMk cId="2019420234" sldId="260"/>
            <ac:spMk id="38" creationId="{345FCAE7-82A3-5577-2796-05ED51E41049}"/>
          </ac:spMkLst>
        </pc:spChg>
        <pc:graphicFrameChg chg="add mod modGraphic">
          <ac:chgData name="Hiren Patel" userId="2304375fbe5c3cea" providerId="LiveId" clId="{32B6C4CD-04FE-493A-9094-E649E31E51B9}" dt="2023-08-22T16:58:55.246" v="2909" actId="1038"/>
          <ac:graphicFrameMkLst>
            <pc:docMk/>
            <pc:sldMk cId="2019420234" sldId="260"/>
            <ac:graphicFrameMk id="22" creationId="{E67BE16F-FE05-E6B6-E87B-92BEA3191451}"/>
          </ac:graphicFrameMkLst>
        </pc:graphicFrameChg>
        <pc:graphicFrameChg chg="add mod modGraphic">
          <ac:chgData name="Hiren Patel" userId="2304375fbe5c3cea" providerId="LiveId" clId="{32B6C4CD-04FE-493A-9094-E649E31E51B9}" dt="2023-08-22T16:59:08.057" v="2943" actId="1037"/>
          <ac:graphicFrameMkLst>
            <pc:docMk/>
            <pc:sldMk cId="2019420234" sldId="260"/>
            <ac:graphicFrameMk id="26" creationId="{46A28929-6411-E915-782B-F27EEFEF7911}"/>
          </ac:graphicFrameMkLst>
        </pc:graphicFrameChg>
        <pc:graphicFrameChg chg="add mod modGraphic">
          <ac:chgData name="Hiren Patel" userId="2304375fbe5c3cea" providerId="LiveId" clId="{32B6C4CD-04FE-493A-9094-E649E31E51B9}" dt="2023-08-22T16:58:46.811" v="2895" actId="1038"/>
          <ac:graphicFrameMkLst>
            <pc:docMk/>
            <pc:sldMk cId="2019420234" sldId="260"/>
            <ac:graphicFrameMk id="27" creationId="{BF6F706A-6731-FD09-356E-5AFD3C816E85}"/>
          </ac:graphicFrameMkLst>
        </pc:graphicFrameChg>
        <pc:picChg chg="add mod">
          <ac:chgData name="Hiren Patel" userId="2304375fbe5c3cea" providerId="LiveId" clId="{32B6C4CD-04FE-493A-9094-E649E31E51B9}" dt="2023-08-22T16:52:51.683" v="2727" actId="1035"/>
          <ac:picMkLst>
            <pc:docMk/>
            <pc:sldMk cId="2019420234" sldId="260"/>
            <ac:picMk id="4" creationId="{0167B55B-4425-94DE-A7DB-FC485965A5D1}"/>
          </ac:picMkLst>
        </pc:picChg>
        <pc:picChg chg="add mod">
          <ac:chgData name="Hiren Patel" userId="2304375fbe5c3cea" providerId="LiveId" clId="{32B6C4CD-04FE-493A-9094-E649E31E51B9}" dt="2023-08-22T16:53:00.546" v="2728" actId="1076"/>
          <ac:picMkLst>
            <pc:docMk/>
            <pc:sldMk cId="2019420234" sldId="260"/>
            <ac:picMk id="5" creationId="{26D743E0-6712-0AD2-A0A6-6B6D1F66E21E}"/>
          </ac:picMkLst>
        </pc:picChg>
        <pc:picChg chg="add mod ord">
          <ac:chgData name="Hiren Patel" userId="2304375fbe5c3cea" providerId="LiveId" clId="{32B6C4CD-04FE-493A-9094-E649E31E51B9}" dt="2023-08-22T17:05:18.662" v="3289" actId="167"/>
          <ac:picMkLst>
            <pc:docMk/>
            <pc:sldMk cId="2019420234" sldId="260"/>
            <ac:picMk id="17" creationId="{0C60D40E-9CB8-B6BF-2331-E24B2E42348B}"/>
          </ac:picMkLst>
        </pc:picChg>
        <pc:cxnChg chg="add mod">
          <ac:chgData name="Hiren Patel" userId="2304375fbe5c3cea" providerId="LiveId" clId="{32B6C4CD-04FE-493A-9094-E649E31E51B9}" dt="2023-08-23T13:31:18.166" v="10033" actId="208"/>
          <ac:cxnSpMkLst>
            <pc:docMk/>
            <pc:sldMk cId="2019420234" sldId="260"/>
            <ac:cxnSpMk id="7" creationId="{9754F320-F61C-2E1B-0786-2F71F1FC61A8}"/>
          </ac:cxnSpMkLst>
        </pc:cxnChg>
        <pc:cxnChg chg="add mod">
          <ac:chgData name="Hiren Patel" userId="2304375fbe5c3cea" providerId="LiveId" clId="{32B6C4CD-04FE-493A-9094-E649E31E51B9}" dt="2023-08-22T16:58:19.793" v="2855" actId="1036"/>
          <ac:cxnSpMkLst>
            <pc:docMk/>
            <pc:sldMk cId="2019420234" sldId="260"/>
            <ac:cxnSpMk id="8" creationId="{16297069-FF75-DC39-2965-2B6F96BDB6D7}"/>
          </ac:cxnSpMkLst>
        </pc:cxnChg>
        <pc:cxnChg chg="add mod">
          <ac:chgData name="Hiren Patel" userId="2304375fbe5c3cea" providerId="LiveId" clId="{32B6C4CD-04FE-493A-9094-E649E31E51B9}" dt="2023-08-22T16:58:55.246" v="2909" actId="1038"/>
          <ac:cxnSpMkLst>
            <pc:docMk/>
            <pc:sldMk cId="2019420234" sldId="260"/>
            <ac:cxnSpMk id="12" creationId="{CDC98440-45F0-9299-0B19-DF7AC3B66FB2}"/>
          </ac:cxnSpMkLst>
        </pc:cxnChg>
        <pc:cxnChg chg="add mod">
          <ac:chgData name="Hiren Patel" userId="2304375fbe5c3cea" providerId="LiveId" clId="{32B6C4CD-04FE-493A-9094-E649E31E51B9}" dt="2023-08-22T16:58:46.811" v="2895" actId="1038"/>
          <ac:cxnSpMkLst>
            <pc:docMk/>
            <pc:sldMk cId="2019420234" sldId="260"/>
            <ac:cxnSpMk id="13" creationId="{42926536-6642-92C1-99C1-A6902A192D03}"/>
          </ac:cxnSpMkLst>
        </pc:cxnChg>
        <pc:cxnChg chg="add mod">
          <ac:chgData name="Hiren Patel" userId="2304375fbe5c3cea" providerId="LiveId" clId="{32B6C4CD-04FE-493A-9094-E649E31E51B9}" dt="2023-08-22T16:59:08.057" v="2943" actId="1037"/>
          <ac:cxnSpMkLst>
            <pc:docMk/>
            <pc:sldMk cId="2019420234" sldId="260"/>
            <ac:cxnSpMk id="19" creationId="{ABBABCD1-9C39-7A0B-E1E9-BD3693712FF4}"/>
          </ac:cxnSpMkLst>
        </pc:cxnChg>
        <pc:cxnChg chg="add mod">
          <ac:chgData name="Hiren Patel" userId="2304375fbe5c3cea" providerId="LiveId" clId="{32B6C4CD-04FE-493A-9094-E649E31E51B9}" dt="2023-08-22T16:58:55.246" v="2909" actId="1038"/>
          <ac:cxnSpMkLst>
            <pc:docMk/>
            <pc:sldMk cId="2019420234" sldId="260"/>
            <ac:cxnSpMk id="28" creationId="{077D34DA-B6BF-4541-A3DE-D9781A30E37E}"/>
          </ac:cxnSpMkLst>
        </pc:cxnChg>
        <pc:cxnChg chg="add mod">
          <ac:chgData name="Hiren Patel" userId="2304375fbe5c3cea" providerId="LiveId" clId="{32B6C4CD-04FE-493A-9094-E649E31E51B9}" dt="2023-08-22T16:58:46.811" v="2895" actId="1038"/>
          <ac:cxnSpMkLst>
            <pc:docMk/>
            <pc:sldMk cId="2019420234" sldId="260"/>
            <ac:cxnSpMk id="31" creationId="{02BD0F2A-5C20-012E-6130-F0943C93D59E}"/>
          </ac:cxnSpMkLst>
        </pc:cxnChg>
        <pc:cxnChg chg="add mod">
          <ac:chgData name="Hiren Patel" userId="2304375fbe5c3cea" providerId="LiveId" clId="{32B6C4CD-04FE-493A-9094-E649E31E51B9}" dt="2023-08-22T16:59:08.057" v="2943" actId="1037"/>
          <ac:cxnSpMkLst>
            <pc:docMk/>
            <pc:sldMk cId="2019420234" sldId="260"/>
            <ac:cxnSpMk id="34" creationId="{E7AF2200-C766-6067-3F4D-7C74EED45747}"/>
          </ac:cxnSpMkLst>
        </pc:cxnChg>
      </pc:sldChg>
      <pc:sldChg chg="addSp delSp modSp add mod modNotesTx">
        <pc:chgData name="Hiren Patel" userId="2304375fbe5c3cea" providerId="LiveId" clId="{32B6C4CD-04FE-493A-9094-E649E31E51B9}" dt="2023-09-07T14:20:36.601" v="32448" actId="1037"/>
        <pc:sldMkLst>
          <pc:docMk/>
          <pc:sldMk cId="1997239916" sldId="261"/>
        </pc:sldMkLst>
        <pc:spChg chg="mod">
          <ac:chgData name="Hiren Patel" userId="2304375fbe5c3cea" providerId="LiveId" clId="{32B6C4CD-04FE-493A-9094-E649E31E51B9}" dt="2023-08-22T17:11:31.889" v="3474" actId="14100"/>
          <ac:spMkLst>
            <pc:docMk/>
            <pc:sldMk cId="1997239916" sldId="261"/>
            <ac:spMk id="2" creationId="{5BD44BD7-2794-B340-4B62-7347518FC39B}"/>
          </ac:spMkLst>
        </pc:spChg>
        <pc:spChg chg="add del mod">
          <ac:chgData name="Hiren Patel" userId="2304375fbe5c3cea" providerId="LiveId" clId="{32B6C4CD-04FE-493A-9094-E649E31E51B9}" dt="2023-08-22T17:16:28.082" v="3501" actId="478"/>
          <ac:spMkLst>
            <pc:docMk/>
            <pc:sldMk cId="1997239916" sldId="261"/>
            <ac:spMk id="15" creationId="{C6FDAA93-3D91-2D8C-733D-B5C26E28D011}"/>
          </ac:spMkLst>
        </pc:spChg>
        <pc:spChg chg="mod">
          <ac:chgData name="Hiren Patel" userId="2304375fbe5c3cea" providerId="LiveId" clId="{32B6C4CD-04FE-493A-9094-E649E31E51B9}" dt="2023-08-22T17:12:27.574" v="3484" actId="20577"/>
          <ac:spMkLst>
            <pc:docMk/>
            <pc:sldMk cId="1997239916" sldId="261"/>
            <ac:spMk id="18" creationId="{138D857F-5754-A928-428E-C949A01FB161}"/>
          </ac:spMkLst>
        </pc:spChg>
        <pc:spChg chg="add del mod">
          <ac:chgData name="Hiren Patel" userId="2304375fbe5c3cea" providerId="LiveId" clId="{32B6C4CD-04FE-493A-9094-E649E31E51B9}" dt="2023-08-22T17:17:15.624" v="3505" actId="478"/>
          <ac:spMkLst>
            <pc:docMk/>
            <pc:sldMk cId="1997239916" sldId="261"/>
            <ac:spMk id="20" creationId="{B1156BFA-5D5F-B663-E145-1F9EA4CDC984}"/>
          </ac:spMkLst>
        </pc:spChg>
        <pc:spChg chg="add mod">
          <ac:chgData name="Hiren Patel" userId="2304375fbe5c3cea" providerId="LiveId" clId="{32B6C4CD-04FE-493A-9094-E649E31E51B9}" dt="2023-09-07T14:20:36.601" v="32448" actId="1037"/>
          <ac:spMkLst>
            <pc:docMk/>
            <pc:sldMk cId="1997239916" sldId="261"/>
            <ac:spMk id="25" creationId="{5A22E864-70FC-1731-5C42-585D36129EE1}"/>
          </ac:spMkLst>
        </pc:spChg>
        <pc:spChg chg="add mod">
          <ac:chgData name="Hiren Patel" userId="2304375fbe5c3cea" providerId="LiveId" clId="{32B6C4CD-04FE-493A-9094-E649E31E51B9}" dt="2023-08-22T17:09:14.909" v="3462" actId="1076"/>
          <ac:spMkLst>
            <pc:docMk/>
            <pc:sldMk cId="1997239916" sldId="261"/>
            <ac:spMk id="38" creationId="{DE082F2E-F980-9E55-E4D1-5AAEE19F8F22}"/>
          </ac:spMkLst>
        </pc:spChg>
        <pc:spChg chg="add mod">
          <ac:chgData name="Hiren Patel" userId="2304375fbe5c3cea" providerId="LiveId" clId="{32B6C4CD-04FE-493A-9094-E649E31E51B9}" dt="2023-08-22T17:11:40.266" v="3480" actId="20577"/>
          <ac:spMkLst>
            <pc:docMk/>
            <pc:sldMk cId="1997239916" sldId="261"/>
            <ac:spMk id="48" creationId="{2603D58D-6E2A-B2F3-A6FA-C2BE455F6EC8}"/>
          </ac:spMkLst>
        </pc:spChg>
        <pc:graphicFrameChg chg="add del mod modGraphic">
          <ac:chgData name="Hiren Patel" userId="2304375fbe5c3cea" providerId="LiveId" clId="{32B6C4CD-04FE-493A-9094-E649E31E51B9}" dt="2023-08-22T17:16:34.096" v="3503" actId="478"/>
          <ac:graphicFrameMkLst>
            <pc:docMk/>
            <pc:sldMk cId="1997239916" sldId="261"/>
            <ac:graphicFrameMk id="30" creationId="{6631AD1F-D849-5037-9EE6-67F69DC521A6}"/>
          </ac:graphicFrameMkLst>
        </pc:graphicFrameChg>
        <pc:graphicFrameChg chg="add mod">
          <ac:chgData name="Hiren Patel" userId="2304375fbe5c3cea" providerId="LiveId" clId="{32B6C4CD-04FE-493A-9094-E649E31E51B9}" dt="2023-09-07T14:20:36.601" v="32448" actId="1037"/>
          <ac:graphicFrameMkLst>
            <pc:docMk/>
            <pc:sldMk cId="1997239916" sldId="261"/>
            <ac:graphicFrameMk id="32" creationId="{EEA7CA45-D65C-47E5-D2CA-763C38326FB8}"/>
          </ac:graphicFrameMkLst>
        </pc:graphicFrameChg>
        <pc:graphicFrameChg chg="add del mod">
          <ac:chgData name="Hiren Patel" userId="2304375fbe5c3cea" providerId="LiveId" clId="{32B6C4CD-04FE-493A-9094-E649E31E51B9}" dt="2023-08-22T17:17:15.624" v="3505" actId="478"/>
          <ac:graphicFrameMkLst>
            <pc:docMk/>
            <pc:sldMk cId="1997239916" sldId="261"/>
            <ac:graphicFrameMk id="33" creationId="{F1A51C43-0952-D4CA-1844-B01B887DD558}"/>
          </ac:graphicFrameMkLst>
        </pc:graphicFrameChg>
        <pc:picChg chg="add del mod">
          <ac:chgData name="Hiren Patel" userId="2304375fbe5c3cea" providerId="LiveId" clId="{32B6C4CD-04FE-493A-9094-E649E31E51B9}" dt="2023-08-22T17:16:28.082" v="3501" actId="478"/>
          <ac:picMkLst>
            <pc:docMk/>
            <pc:sldMk cId="1997239916" sldId="261"/>
            <ac:picMk id="3" creationId="{75AE94C6-9ECA-11E8-C7EC-0A51196AFA68}"/>
          </ac:picMkLst>
        </pc:picChg>
        <pc:picChg chg="add del mod">
          <ac:chgData name="Hiren Patel" userId="2304375fbe5c3cea" providerId="LiveId" clId="{32B6C4CD-04FE-493A-9094-E649E31E51B9}" dt="2023-08-22T17:17:15.624" v="3505" actId="478"/>
          <ac:picMkLst>
            <pc:docMk/>
            <pc:sldMk cId="1997239916" sldId="261"/>
            <ac:picMk id="6" creationId="{7D2769B9-A711-2300-14A7-49A7472EAE4A}"/>
          </ac:picMkLst>
        </pc:picChg>
        <pc:picChg chg="ord">
          <ac:chgData name="Hiren Patel" userId="2304375fbe5c3cea" providerId="LiveId" clId="{32B6C4CD-04FE-493A-9094-E649E31E51B9}" dt="2023-08-22T17:05:27.374" v="3290" actId="167"/>
          <ac:picMkLst>
            <pc:docMk/>
            <pc:sldMk cId="1997239916" sldId="261"/>
            <ac:picMk id="17" creationId="{0C60D40E-9CB8-B6BF-2331-E24B2E42348B}"/>
          </ac:picMkLst>
        </pc:picChg>
        <pc:picChg chg="add mod ord">
          <ac:chgData name="Hiren Patel" userId="2304375fbe5c3cea" providerId="LiveId" clId="{32B6C4CD-04FE-493A-9094-E649E31E51B9}" dt="2023-08-22T17:05:31.966" v="3291" actId="167"/>
          <ac:picMkLst>
            <pc:docMk/>
            <pc:sldMk cId="1997239916" sldId="261"/>
            <ac:picMk id="24" creationId="{85748C51-0ED5-1C41-D063-497A31DE9879}"/>
          </ac:picMkLst>
        </pc:picChg>
        <pc:cxnChg chg="mod">
          <ac:chgData name="Hiren Patel" userId="2304375fbe5c3cea" providerId="LiveId" clId="{32B6C4CD-04FE-493A-9094-E649E31E51B9}" dt="2023-08-22T17:11:15.984" v="3473" actId="208"/>
          <ac:cxnSpMkLst>
            <pc:docMk/>
            <pc:sldMk cId="1997239916" sldId="261"/>
            <ac:cxnSpMk id="7" creationId="{9754F320-F61C-2E1B-0786-2F71F1FC61A8}"/>
          </ac:cxnSpMkLst>
        </pc:cxnChg>
        <pc:cxnChg chg="mod">
          <ac:chgData name="Hiren Patel" userId="2304375fbe5c3cea" providerId="LiveId" clId="{32B6C4CD-04FE-493A-9094-E649E31E51B9}" dt="2023-08-22T17:09:32.189" v="3463" actId="14100"/>
          <ac:cxnSpMkLst>
            <pc:docMk/>
            <pc:sldMk cId="1997239916" sldId="261"/>
            <ac:cxnSpMk id="8" creationId="{16297069-FF75-DC39-2965-2B6F96BDB6D7}"/>
          </ac:cxnSpMkLst>
        </pc:cxnChg>
        <pc:cxnChg chg="add mod">
          <ac:chgData name="Hiren Patel" userId="2304375fbe5c3cea" providerId="LiveId" clId="{32B6C4CD-04FE-493A-9094-E649E31E51B9}" dt="2023-08-22T17:17:26.456" v="3506" actId="14100"/>
          <ac:cxnSpMkLst>
            <pc:docMk/>
            <pc:sldMk cId="1997239916" sldId="261"/>
            <ac:cxnSpMk id="11" creationId="{72D6948D-D09E-1651-22DD-04885C1F7795}"/>
          </ac:cxnSpMkLst>
        </pc:cxnChg>
        <pc:cxnChg chg="add mod">
          <ac:chgData name="Hiren Patel" userId="2304375fbe5c3cea" providerId="LiveId" clId="{32B6C4CD-04FE-493A-9094-E649E31E51B9}" dt="2023-08-22T17:17:33.681" v="3507" actId="14100"/>
          <ac:cxnSpMkLst>
            <pc:docMk/>
            <pc:sldMk cId="1997239916" sldId="261"/>
            <ac:cxnSpMk id="14" creationId="{D86EC3F3-8457-9248-357E-C630F7DB74C8}"/>
          </ac:cxnSpMkLst>
        </pc:cxnChg>
        <pc:cxnChg chg="add del mod">
          <ac:chgData name="Hiren Patel" userId="2304375fbe5c3cea" providerId="LiveId" clId="{32B6C4CD-04FE-493A-9094-E649E31E51B9}" dt="2023-08-22T17:16:35.898" v="3504" actId="478"/>
          <ac:cxnSpMkLst>
            <pc:docMk/>
            <pc:sldMk cId="1997239916" sldId="261"/>
            <ac:cxnSpMk id="21" creationId="{012319DA-DADE-B1B7-BF39-8779A153D0DA}"/>
          </ac:cxnSpMkLst>
        </pc:cxnChg>
        <pc:cxnChg chg="add del mod">
          <ac:chgData name="Hiren Patel" userId="2304375fbe5c3cea" providerId="LiveId" clId="{32B6C4CD-04FE-493A-9094-E649E31E51B9}" dt="2023-08-22T17:17:15.624" v="3505" actId="478"/>
          <ac:cxnSpMkLst>
            <pc:docMk/>
            <pc:sldMk cId="1997239916" sldId="261"/>
            <ac:cxnSpMk id="23" creationId="{468E79A8-A1D9-9603-B616-C4492DE2AC6D}"/>
          </ac:cxnSpMkLst>
        </pc:cxnChg>
        <pc:cxnChg chg="add mod">
          <ac:chgData name="Hiren Patel" userId="2304375fbe5c3cea" providerId="LiveId" clId="{32B6C4CD-04FE-493A-9094-E649E31E51B9}" dt="2023-09-07T14:20:36.601" v="32448" actId="1037"/>
          <ac:cxnSpMkLst>
            <pc:docMk/>
            <pc:sldMk cId="1997239916" sldId="261"/>
            <ac:cxnSpMk id="29" creationId="{10CB6D6B-78CF-D610-1956-06C5FFC79DE2}"/>
          </ac:cxnSpMkLst>
        </pc:cxnChg>
        <pc:cxnChg chg="add del mod">
          <ac:chgData name="Hiren Patel" userId="2304375fbe5c3cea" providerId="LiveId" clId="{32B6C4CD-04FE-493A-9094-E649E31E51B9}" dt="2023-08-22T17:16:28.082" v="3501" actId="478"/>
          <ac:cxnSpMkLst>
            <pc:docMk/>
            <pc:sldMk cId="1997239916" sldId="261"/>
            <ac:cxnSpMk id="35" creationId="{82B25246-85D9-88A0-717B-DA3E565F2796}"/>
          </ac:cxnSpMkLst>
        </pc:cxnChg>
        <pc:cxnChg chg="add del mod">
          <ac:chgData name="Hiren Patel" userId="2304375fbe5c3cea" providerId="LiveId" clId="{32B6C4CD-04FE-493A-9094-E649E31E51B9}" dt="2023-08-22T17:17:15.624" v="3505" actId="478"/>
          <ac:cxnSpMkLst>
            <pc:docMk/>
            <pc:sldMk cId="1997239916" sldId="261"/>
            <ac:cxnSpMk id="36" creationId="{D525EF26-5C68-CCB9-7164-B0650A165CEA}"/>
          </ac:cxnSpMkLst>
        </pc:cxnChg>
        <pc:cxnChg chg="add mod">
          <ac:chgData name="Hiren Patel" userId="2304375fbe5c3cea" providerId="LiveId" clId="{32B6C4CD-04FE-493A-9094-E649E31E51B9}" dt="2023-09-07T14:20:36.601" v="32448" actId="1037"/>
          <ac:cxnSpMkLst>
            <pc:docMk/>
            <pc:sldMk cId="1997239916" sldId="261"/>
            <ac:cxnSpMk id="37" creationId="{D37EF4DA-C07A-CB51-7651-81331E99E869}"/>
          </ac:cxnSpMkLst>
        </pc:cxnChg>
        <pc:cxnChg chg="add mod">
          <ac:chgData name="Hiren Patel" userId="2304375fbe5c3cea" providerId="LiveId" clId="{32B6C4CD-04FE-493A-9094-E649E31E51B9}" dt="2023-08-22T17:10:20.861" v="3468" actId="14100"/>
          <ac:cxnSpMkLst>
            <pc:docMk/>
            <pc:sldMk cId="1997239916" sldId="261"/>
            <ac:cxnSpMk id="42" creationId="{46B5D4DC-1D56-BA48-09FE-E2915E5C55AF}"/>
          </ac:cxnSpMkLst>
        </pc:cxnChg>
        <pc:cxnChg chg="add mod">
          <ac:chgData name="Hiren Patel" userId="2304375fbe5c3cea" providerId="LiveId" clId="{32B6C4CD-04FE-493A-9094-E649E31E51B9}" dt="2023-08-22T17:11:15.984" v="3473" actId="208"/>
          <ac:cxnSpMkLst>
            <pc:docMk/>
            <pc:sldMk cId="1997239916" sldId="261"/>
            <ac:cxnSpMk id="45" creationId="{CD350D2E-8DDD-5903-706D-024C8AF1028C}"/>
          </ac:cxnSpMkLst>
        </pc:cxnChg>
      </pc:sldChg>
      <pc:sldChg chg="delSp modSp add mod modNotesTx">
        <pc:chgData name="Hiren Patel" userId="2304375fbe5c3cea" providerId="LiveId" clId="{32B6C4CD-04FE-493A-9094-E649E31E51B9}" dt="2023-09-13T12:56:53.227" v="39224" actId="20577"/>
        <pc:sldMkLst>
          <pc:docMk/>
          <pc:sldMk cId="3253844455" sldId="262"/>
        </pc:sldMkLst>
        <pc:spChg chg="del">
          <ac:chgData name="Hiren Patel" userId="2304375fbe5c3cea" providerId="LiveId" clId="{32B6C4CD-04FE-493A-9094-E649E31E51B9}" dt="2023-08-23T13:31:58.241" v="10051" actId="478"/>
          <ac:spMkLst>
            <pc:docMk/>
            <pc:sldMk cId="3253844455" sldId="262"/>
            <ac:spMk id="15" creationId="{C6FDAA93-3D91-2D8C-733D-B5C26E28D011}"/>
          </ac:spMkLst>
        </pc:spChg>
        <pc:spChg chg="mod">
          <ac:chgData name="Hiren Patel" userId="2304375fbe5c3cea" providerId="LiveId" clId="{32B6C4CD-04FE-493A-9094-E649E31E51B9}" dt="2023-09-13T12:56:53.227" v="39224" actId="20577"/>
          <ac:spMkLst>
            <pc:docMk/>
            <pc:sldMk cId="3253844455" sldId="262"/>
            <ac:spMk id="25" creationId="{5A22E864-70FC-1731-5C42-585D36129EE1}"/>
          </ac:spMkLst>
        </pc:spChg>
        <pc:graphicFrameChg chg="del">
          <ac:chgData name="Hiren Patel" userId="2304375fbe5c3cea" providerId="LiveId" clId="{32B6C4CD-04FE-493A-9094-E649E31E51B9}" dt="2023-08-23T13:31:58.241" v="10051" actId="478"/>
          <ac:graphicFrameMkLst>
            <pc:docMk/>
            <pc:sldMk cId="3253844455" sldId="262"/>
            <ac:graphicFrameMk id="30" creationId="{6631AD1F-D849-5037-9EE6-67F69DC521A6}"/>
          </ac:graphicFrameMkLst>
        </pc:graphicFrameChg>
        <pc:picChg chg="del">
          <ac:chgData name="Hiren Patel" userId="2304375fbe5c3cea" providerId="LiveId" clId="{32B6C4CD-04FE-493A-9094-E649E31E51B9}" dt="2023-08-23T13:31:58.241" v="10051" actId="478"/>
          <ac:picMkLst>
            <pc:docMk/>
            <pc:sldMk cId="3253844455" sldId="262"/>
            <ac:picMk id="3" creationId="{75AE94C6-9ECA-11E8-C7EC-0A51196AFA68}"/>
          </ac:picMkLst>
        </pc:picChg>
        <pc:cxnChg chg="del mod">
          <ac:chgData name="Hiren Patel" userId="2304375fbe5c3cea" providerId="LiveId" clId="{32B6C4CD-04FE-493A-9094-E649E31E51B9}" dt="2023-08-23T13:32:00.652" v="10052" actId="478"/>
          <ac:cxnSpMkLst>
            <pc:docMk/>
            <pc:sldMk cId="3253844455" sldId="262"/>
            <ac:cxnSpMk id="21" creationId="{012319DA-DADE-B1B7-BF39-8779A153D0DA}"/>
          </ac:cxnSpMkLst>
        </pc:cxnChg>
        <pc:cxnChg chg="del mod">
          <ac:chgData name="Hiren Patel" userId="2304375fbe5c3cea" providerId="LiveId" clId="{32B6C4CD-04FE-493A-9094-E649E31E51B9}" dt="2023-08-23T13:31:58.241" v="10051" actId="478"/>
          <ac:cxnSpMkLst>
            <pc:docMk/>
            <pc:sldMk cId="3253844455" sldId="262"/>
            <ac:cxnSpMk id="35" creationId="{82B25246-85D9-88A0-717B-DA3E565F2796}"/>
          </ac:cxnSpMkLst>
        </pc:cxnChg>
      </pc:sldChg>
      <pc:sldChg chg="addSp delSp modSp add del mod modNotesTx">
        <pc:chgData name="Hiren Patel" userId="2304375fbe5c3cea" providerId="LiveId" clId="{32B6C4CD-04FE-493A-9094-E649E31E51B9}" dt="2023-09-13T12:19:23.699" v="39217" actId="14100"/>
        <pc:sldMkLst>
          <pc:docMk/>
          <pc:sldMk cId="2061181062" sldId="263"/>
        </pc:sldMkLst>
        <pc:spChg chg="del">
          <ac:chgData name="Hiren Patel" userId="2304375fbe5c3cea" providerId="LiveId" clId="{32B6C4CD-04FE-493A-9094-E649E31E51B9}" dt="2023-08-22T17:24:25.224" v="3515" actId="478"/>
          <ac:spMkLst>
            <pc:docMk/>
            <pc:sldMk cId="2061181062" sldId="263"/>
            <ac:spMk id="2" creationId="{5BD44BD7-2794-B340-4B62-7347518FC39B}"/>
          </ac:spMkLst>
        </pc:spChg>
        <pc:spChg chg="add mod">
          <ac:chgData name="Hiren Patel" userId="2304375fbe5c3cea" providerId="LiveId" clId="{32B6C4CD-04FE-493A-9094-E649E31E51B9}" dt="2023-08-22T17:24:38.660" v="3534" actId="20577"/>
          <ac:spMkLst>
            <pc:docMk/>
            <pc:sldMk cId="2061181062" sldId="263"/>
            <ac:spMk id="6" creationId="{C0BBB4B1-8C55-4F45-DCF7-B6CA55AE5565}"/>
          </ac:spMkLst>
        </pc:spChg>
        <pc:spChg chg="del">
          <ac:chgData name="Hiren Patel" userId="2304375fbe5c3cea" providerId="LiveId" clId="{32B6C4CD-04FE-493A-9094-E649E31E51B9}" dt="2023-08-22T17:24:25.224" v="3515" actId="478"/>
          <ac:spMkLst>
            <pc:docMk/>
            <pc:sldMk cId="2061181062" sldId="263"/>
            <ac:spMk id="9" creationId="{F1F89C24-1E03-2EF7-5214-510CCD58B645}"/>
          </ac:spMkLst>
        </pc:spChg>
        <pc:spChg chg="del">
          <ac:chgData name="Hiren Patel" userId="2304375fbe5c3cea" providerId="LiveId" clId="{32B6C4CD-04FE-493A-9094-E649E31E51B9}" dt="2023-08-22T17:24:25.224" v="3515" actId="478"/>
          <ac:spMkLst>
            <pc:docMk/>
            <pc:sldMk cId="2061181062" sldId="263"/>
            <ac:spMk id="10" creationId="{86FB9988-166D-1969-A395-01CE8FF25F57}"/>
          </ac:spMkLst>
        </pc:spChg>
        <pc:spChg chg="del">
          <ac:chgData name="Hiren Patel" userId="2304375fbe5c3cea" providerId="LiveId" clId="{32B6C4CD-04FE-493A-9094-E649E31E51B9}" dt="2023-08-22T17:24:25.224" v="3515" actId="478"/>
          <ac:spMkLst>
            <pc:docMk/>
            <pc:sldMk cId="2061181062" sldId="263"/>
            <ac:spMk id="16" creationId="{F007BDF8-BDD7-ECD5-2ECC-9EE08895419E}"/>
          </ac:spMkLst>
        </pc:spChg>
        <pc:spChg chg="del">
          <ac:chgData name="Hiren Patel" userId="2304375fbe5c3cea" providerId="LiveId" clId="{32B6C4CD-04FE-493A-9094-E649E31E51B9}" dt="2023-08-22T17:24:25.224" v="3515" actId="478"/>
          <ac:spMkLst>
            <pc:docMk/>
            <pc:sldMk cId="2061181062" sldId="263"/>
            <ac:spMk id="18" creationId="{138D857F-5754-A928-428E-C949A01FB161}"/>
          </ac:spMkLst>
        </pc:spChg>
        <pc:spChg chg="mod">
          <ac:chgData name="Hiren Patel" userId="2304375fbe5c3cea" providerId="LiveId" clId="{32B6C4CD-04FE-493A-9094-E649E31E51B9}" dt="2023-09-07T14:20:52.527" v="32478" actId="1038"/>
          <ac:spMkLst>
            <pc:docMk/>
            <pc:sldMk cId="2061181062" sldId="263"/>
            <ac:spMk id="25" creationId="{5A22E864-70FC-1731-5C42-585D36129EE1}"/>
          </ac:spMkLst>
        </pc:spChg>
        <pc:spChg chg="add mod">
          <ac:chgData name="Hiren Patel" userId="2304375fbe5c3cea" providerId="LiveId" clId="{32B6C4CD-04FE-493A-9094-E649E31E51B9}" dt="2023-09-07T14:18:51.849" v="32301" actId="1037"/>
          <ac:spMkLst>
            <pc:docMk/>
            <pc:sldMk cId="2061181062" sldId="263"/>
            <ac:spMk id="35" creationId="{9552C986-5306-9393-FF74-4894A1F861D1}"/>
          </ac:spMkLst>
        </pc:spChg>
        <pc:spChg chg="add mod">
          <ac:chgData name="Hiren Patel" userId="2304375fbe5c3cea" providerId="LiveId" clId="{32B6C4CD-04FE-493A-9094-E649E31E51B9}" dt="2023-09-07T14:19:11.552" v="32398" actId="1038"/>
          <ac:spMkLst>
            <pc:docMk/>
            <pc:sldMk cId="2061181062" sldId="263"/>
            <ac:spMk id="36" creationId="{8CBBA7E5-E6D8-A028-4AE6-655063B2D357}"/>
          </ac:spMkLst>
        </pc:spChg>
        <pc:spChg chg="mod">
          <ac:chgData name="Hiren Patel" userId="2304375fbe5c3cea" providerId="LiveId" clId="{32B6C4CD-04FE-493A-9094-E649E31E51B9}" dt="2023-09-07T14:19:03.694" v="32369" actId="1038"/>
          <ac:spMkLst>
            <pc:docMk/>
            <pc:sldMk cId="2061181062" sldId="263"/>
            <ac:spMk id="38" creationId="{DE082F2E-F980-9E55-E4D1-5AAEE19F8F22}"/>
          </ac:spMkLst>
        </pc:spChg>
        <pc:spChg chg="del">
          <ac:chgData name="Hiren Patel" userId="2304375fbe5c3cea" providerId="LiveId" clId="{32B6C4CD-04FE-493A-9094-E649E31E51B9}" dt="2023-08-22T17:25:05.647" v="3538" actId="478"/>
          <ac:spMkLst>
            <pc:docMk/>
            <pc:sldMk cId="2061181062" sldId="263"/>
            <ac:spMk id="48" creationId="{2603D58D-6E2A-B2F3-A6FA-C2BE455F6EC8}"/>
          </ac:spMkLst>
        </pc:spChg>
        <pc:graphicFrameChg chg="del">
          <ac:chgData name="Hiren Patel" userId="2304375fbe5c3cea" providerId="LiveId" clId="{32B6C4CD-04FE-493A-9094-E649E31E51B9}" dt="2023-08-22T17:24:25.224" v="3515" actId="478"/>
          <ac:graphicFrameMkLst>
            <pc:docMk/>
            <pc:sldMk cId="2061181062" sldId="263"/>
            <ac:graphicFrameMk id="22" creationId="{E67BE16F-FE05-E6B6-E87B-92BEA3191451}"/>
          </ac:graphicFrameMkLst>
        </pc:graphicFrameChg>
        <pc:graphicFrameChg chg="del">
          <ac:chgData name="Hiren Patel" userId="2304375fbe5c3cea" providerId="LiveId" clId="{32B6C4CD-04FE-493A-9094-E649E31E51B9}" dt="2023-08-22T17:24:25.224" v="3515" actId="478"/>
          <ac:graphicFrameMkLst>
            <pc:docMk/>
            <pc:sldMk cId="2061181062" sldId="263"/>
            <ac:graphicFrameMk id="26" creationId="{46A28929-6411-E915-782B-F27EEFEF7911}"/>
          </ac:graphicFrameMkLst>
        </pc:graphicFrameChg>
        <pc:graphicFrameChg chg="del">
          <ac:chgData name="Hiren Patel" userId="2304375fbe5c3cea" providerId="LiveId" clId="{32B6C4CD-04FE-493A-9094-E649E31E51B9}" dt="2023-08-22T17:24:25.224" v="3515" actId="478"/>
          <ac:graphicFrameMkLst>
            <pc:docMk/>
            <pc:sldMk cId="2061181062" sldId="263"/>
            <ac:graphicFrameMk id="27" creationId="{BF6F706A-6731-FD09-356E-5AFD3C816E85}"/>
          </ac:graphicFrameMkLst>
        </pc:graphicFrameChg>
        <pc:graphicFrameChg chg="mod">
          <ac:chgData name="Hiren Patel" userId="2304375fbe5c3cea" providerId="LiveId" clId="{32B6C4CD-04FE-493A-9094-E649E31E51B9}" dt="2023-09-07T14:20:52.527" v="32478" actId="1038"/>
          <ac:graphicFrameMkLst>
            <pc:docMk/>
            <pc:sldMk cId="2061181062" sldId="263"/>
            <ac:graphicFrameMk id="32" creationId="{EEA7CA45-D65C-47E5-D2CA-763C38326FB8}"/>
          </ac:graphicFrameMkLst>
        </pc:graphicFrameChg>
        <pc:picChg chg="del">
          <ac:chgData name="Hiren Patel" userId="2304375fbe5c3cea" providerId="LiveId" clId="{32B6C4CD-04FE-493A-9094-E649E31E51B9}" dt="2023-08-22T17:24:25.224" v="3515" actId="478"/>
          <ac:picMkLst>
            <pc:docMk/>
            <pc:sldMk cId="2061181062" sldId="263"/>
            <ac:picMk id="4" creationId="{0167B55B-4425-94DE-A7DB-FC485965A5D1}"/>
          </ac:picMkLst>
        </pc:picChg>
        <pc:picChg chg="del">
          <ac:chgData name="Hiren Patel" userId="2304375fbe5c3cea" providerId="LiveId" clId="{32B6C4CD-04FE-493A-9094-E649E31E51B9}" dt="2023-08-22T17:24:25.224" v="3515" actId="478"/>
          <ac:picMkLst>
            <pc:docMk/>
            <pc:sldMk cId="2061181062" sldId="263"/>
            <ac:picMk id="5" creationId="{26D743E0-6712-0AD2-A0A6-6B6D1F66E21E}"/>
          </ac:picMkLst>
        </pc:picChg>
        <pc:picChg chg="del">
          <ac:chgData name="Hiren Patel" userId="2304375fbe5c3cea" providerId="LiveId" clId="{32B6C4CD-04FE-493A-9094-E649E31E51B9}" dt="2023-08-22T17:24:25.224" v="3515" actId="478"/>
          <ac:picMkLst>
            <pc:docMk/>
            <pc:sldMk cId="2061181062" sldId="263"/>
            <ac:picMk id="17" creationId="{0C60D40E-9CB8-B6BF-2331-E24B2E42348B}"/>
          </ac:picMkLst>
        </pc:picChg>
        <pc:picChg chg="mod">
          <ac:chgData name="Hiren Patel" userId="2304375fbe5c3cea" providerId="LiveId" clId="{32B6C4CD-04FE-493A-9094-E649E31E51B9}" dt="2023-09-07T14:19:11.552" v="32398" actId="1038"/>
          <ac:picMkLst>
            <pc:docMk/>
            <pc:sldMk cId="2061181062" sldId="263"/>
            <ac:picMk id="24" creationId="{85748C51-0ED5-1C41-D063-497A31DE9879}"/>
          </ac:picMkLst>
        </pc:picChg>
        <pc:cxnChg chg="del">
          <ac:chgData name="Hiren Patel" userId="2304375fbe5c3cea" providerId="LiveId" clId="{32B6C4CD-04FE-493A-9094-E649E31E51B9}" dt="2023-08-22T17:24:25.224" v="3515" actId="478"/>
          <ac:cxnSpMkLst>
            <pc:docMk/>
            <pc:sldMk cId="2061181062" sldId="263"/>
            <ac:cxnSpMk id="7" creationId="{9754F320-F61C-2E1B-0786-2F71F1FC61A8}"/>
          </ac:cxnSpMkLst>
        </pc:cxnChg>
        <pc:cxnChg chg="del">
          <ac:chgData name="Hiren Patel" userId="2304375fbe5c3cea" providerId="LiveId" clId="{32B6C4CD-04FE-493A-9094-E649E31E51B9}" dt="2023-08-22T17:24:25.224" v="3515" actId="478"/>
          <ac:cxnSpMkLst>
            <pc:docMk/>
            <pc:sldMk cId="2061181062" sldId="263"/>
            <ac:cxnSpMk id="8" creationId="{16297069-FF75-DC39-2965-2B6F96BDB6D7}"/>
          </ac:cxnSpMkLst>
        </pc:cxnChg>
        <pc:cxnChg chg="mod">
          <ac:chgData name="Hiren Patel" userId="2304375fbe5c3cea" providerId="LiveId" clId="{32B6C4CD-04FE-493A-9094-E649E31E51B9}" dt="2023-09-13T12:19:23.699" v="39217" actId="14100"/>
          <ac:cxnSpMkLst>
            <pc:docMk/>
            <pc:sldMk cId="2061181062" sldId="263"/>
            <ac:cxnSpMk id="11" creationId="{72D6948D-D09E-1651-22DD-04885C1F7795}"/>
          </ac:cxnSpMkLst>
        </pc:cxnChg>
        <pc:cxnChg chg="del mod">
          <ac:chgData name="Hiren Patel" userId="2304375fbe5c3cea" providerId="LiveId" clId="{32B6C4CD-04FE-493A-9094-E649E31E51B9}" dt="2023-08-22T17:24:25.224" v="3515" actId="478"/>
          <ac:cxnSpMkLst>
            <pc:docMk/>
            <pc:sldMk cId="2061181062" sldId="263"/>
            <ac:cxnSpMk id="12" creationId="{CDC98440-45F0-9299-0B19-DF7AC3B66FB2}"/>
          </ac:cxnSpMkLst>
        </pc:cxnChg>
        <pc:cxnChg chg="del">
          <ac:chgData name="Hiren Patel" userId="2304375fbe5c3cea" providerId="LiveId" clId="{32B6C4CD-04FE-493A-9094-E649E31E51B9}" dt="2023-08-22T17:24:25.224" v="3515" actId="478"/>
          <ac:cxnSpMkLst>
            <pc:docMk/>
            <pc:sldMk cId="2061181062" sldId="263"/>
            <ac:cxnSpMk id="13" creationId="{42926536-6642-92C1-99C1-A6902A192D03}"/>
          </ac:cxnSpMkLst>
        </pc:cxnChg>
        <pc:cxnChg chg="mod">
          <ac:chgData name="Hiren Patel" userId="2304375fbe5c3cea" providerId="LiveId" clId="{32B6C4CD-04FE-493A-9094-E649E31E51B9}" dt="2023-08-22T17:26:40.627" v="3602" actId="1038"/>
          <ac:cxnSpMkLst>
            <pc:docMk/>
            <pc:sldMk cId="2061181062" sldId="263"/>
            <ac:cxnSpMk id="14" creationId="{D86EC3F3-8457-9248-357E-C630F7DB74C8}"/>
          </ac:cxnSpMkLst>
        </pc:cxnChg>
        <pc:cxnChg chg="del">
          <ac:chgData name="Hiren Patel" userId="2304375fbe5c3cea" providerId="LiveId" clId="{32B6C4CD-04FE-493A-9094-E649E31E51B9}" dt="2023-08-22T17:24:25.224" v="3515" actId="478"/>
          <ac:cxnSpMkLst>
            <pc:docMk/>
            <pc:sldMk cId="2061181062" sldId="263"/>
            <ac:cxnSpMk id="19" creationId="{ABBABCD1-9C39-7A0B-E1E9-BD3693712FF4}"/>
          </ac:cxnSpMkLst>
        </pc:cxnChg>
        <pc:cxnChg chg="del mod">
          <ac:chgData name="Hiren Patel" userId="2304375fbe5c3cea" providerId="LiveId" clId="{32B6C4CD-04FE-493A-9094-E649E31E51B9}" dt="2023-08-22T17:24:25.224" v="3515" actId="478"/>
          <ac:cxnSpMkLst>
            <pc:docMk/>
            <pc:sldMk cId="2061181062" sldId="263"/>
            <ac:cxnSpMk id="28" creationId="{077D34DA-B6BF-4541-A3DE-D9781A30E37E}"/>
          </ac:cxnSpMkLst>
        </pc:cxnChg>
        <pc:cxnChg chg="mod">
          <ac:chgData name="Hiren Patel" userId="2304375fbe5c3cea" providerId="LiveId" clId="{32B6C4CD-04FE-493A-9094-E649E31E51B9}" dt="2023-09-07T14:20:52.527" v="32478" actId="1038"/>
          <ac:cxnSpMkLst>
            <pc:docMk/>
            <pc:sldMk cId="2061181062" sldId="263"/>
            <ac:cxnSpMk id="29" creationId="{10CB6D6B-78CF-D610-1956-06C5FFC79DE2}"/>
          </ac:cxnSpMkLst>
        </pc:cxnChg>
        <pc:cxnChg chg="add mod">
          <ac:chgData name="Hiren Patel" userId="2304375fbe5c3cea" providerId="LiveId" clId="{32B6C4CD-04FE-493A-9094-E649E31E51B9}" dt="2023-09-07T14:19:11.552" v="32398" actId="1038"/>
          <ac:cxnSpMkLst>
            <pc:docMk/>
            <pc:sldMk cId="2061181062" sldId="263"/>
            <ac:cxnSpMk id="30" creationId="{52270CF7-575D-B91B-1C9B-2F86F4A00A22}"/>
          </ac:cxnSpMkLst>
        </pc:cxnChg>
        <pc:cxnChg chg="del mod">
          <ac:chgData name="Hiren Patel" userId="2304375fbe5c3cea" providerId="LiveId" clId="{32B6C4CD-04FE-493A-9094-E649E31E51B9}" dt="2023-08-22T17:24:25.224" v="3515" actId="478"/>
          <ac:cxnSpMkLst>
            <pc:docMk/>
            <pc:sldMk cId="2061181062" sldId="263"/>
            <ac:cxnSpMk id="31" creationId="{02BD0F2A-5C20-012E-6130-F0943C93D59E}"/>
          </ac:cxnSpMkLst>
        </pc:cxnChg>
        <pc:cxnChg chg="del">
          <ac:chgData name="Hiren Patel" userId="2304375fbe5c3cea" providerId="LiveId" clId="{32B6C4CD-04FE-493A-9094-E649E31E51B9}" dt="2023-08-22T17:24:25.224" v="3515" actId="478"/>
          <ac:cxnSpMkLst>
            <pc:docMk/>
            <pc:sldMk cId="2061181062" sldId="263"/>
            <ac:cxnSpMk id="34" creationId="{E7AF2200-C766-6067-3F4D-7C74EED45747}"/>
          </ac:cxnSpMkLst>
        </pc:cxnChg>
        <pc:cxnChg chg="mod">
          <ac:chgData name="Hiren Patel" userId="2304375fbe5c3cea" providerId="LiveId" clId="{32B6C4CD-04FE-493A-9094-E649E31E51B9}" dt="2023-09-07T14:20:52.527" v="32478" actId="1038"/>
          <ac:cxnSpMkLst>
            <pc:docMk/>
            <pc:sldMk cId="2061181062" sldId="263"/>
            <ac:cxnSpMk id="37" creationId="{D37EF4DA-C07A-CB51-7651-81331E99E869}"/>
          </ac:cxnSpMkLst>
        </pc:cxnChg>
        <pc:cxnChg chg="del">
          <ac:chgData name="Hiren Patel" userId="2304375fbe5c3cea" providerId="LiveId" clId="{32B6C4CD-04FE-493A-9094-E649E31E51B9}" dt="2023-08-22T17:24:32.428" v="3516" actId="478"/>
          <ac:cxnSpMkLst>
            <pc:docMk/>
            <pc:sldMk cId="2061181062" sldId="263"/>
            <ac:cxnSpMk id="42" creationId="{46B5D4DC-1D56-BA48-09FE-E2915E5C55AF}"/>
          </ac:cxnSpMkLst>
        </pc:cxnChg>
        <pc:cxnChg chg="del">
          <ac:chgData name="Hiren Patel" userId="2304375fbe5c3cea" providerId="LiveId" clId="{32B6C4CD-04FE-493A-9094-E649E31E51B9}" dt="2023-08-22T17:24:32.428" v="3516" actId="478"/>
          <ac:cxnSpMkLst>
            <pc:docMk/>
            <pc:sldMk cId="2061181062" sldId="263"/>
            <ac:cxnSpMk id="45" creationId="{CD350D2E-8DDD-5903-706D-024C8AF1028C}"/>
          </ac:cxnSpMkLst>
        </pc:cxnChg>
      </pc:sldChg>
      <pc:sldChg chg="new del">
        <pc:chgData name="Hiren Patel" userId="2304375fbe5c3cea" providerId="LiveId" clId="{32B6C4CD-04FE-493A-9094-E649E31E51B9}" dt="2023-08-22T17:17:55.382" v="3509" actId="47"/>
        <pc:sldMkLst>
          <pc:docMk/>
          <pc:sldMk cId="4002166249" sldId="263"/>
        </pc:sldMkLst>
      </pc:sldChg>
      <pc:sldChg chg="addSp modSp new mod modNotesTx">
        <pc:chgData name="Hiren Patel" userId="2304375fbe5c3cea" providerId="LiveId" clId="{32B6C4CD-04FE-493A-9094-E649E31E51B9}" dt="2023-08-23T13:56:05.923" v="12794" actId="20577"/>
        <pc:sldMkLst>
          <pc:docMk/>
          <pc:sldMk cId="776556852" sldId="264"/>
        </pc:sldMkLst>
        <pc:spChg chg="mod">
          <ac:chgData name="Hiren Patel" userId="2304375fbe5c3cea" providerId="LiveId" clId="{32B6C4CD-04FE-493A-9094-E649E31E51B9}" dt="2023-08-22T17:28:08.809" v="3665" actId="20577"/>
          <ac:spMkLst>
            <pc:docMk/>
            <pc:sldMk cId="776556852" sldId="264"/>
            <ac:spMk id="2" creationId="{AFD3D425-7C47-36A7-BC71-58B672EF84A8}"/>
          </ac:spMkLst>
        </pc:spChg>
        <pc:spChg chg="mod">
          <ac:chgData name="Hiren Patel" userId="2304375fbe5c3cea" providerId="LiveId" clId="{32B6C4CD-04FE-493A-9094-E649E31E51B9}" dt="2023-08-22T17:32:15.586" v="3713" actId="14100"/>
          <ac:spMkLst>
            <pc:docMk/>
            <pc:sldMk cId="776556852" sldId="264"/>
            <ac:spMk id="3" creationId="{DDD3DC9C-9777-1EEA-1CBF-F8DDED7BDB9C}"/>
          </ac:spMkLst>
        </pc:spChg>
        <pc:spChg chg="add mod">
          <ac:chgData name="Hiren Patel" userId="2304375fbe5c3cea" providerId="LiveId" clId="{32B6C4CD-04FE-493A-9094-E649E31E51B9}" dt="2023-08-22T17:35:02.640" v="3866" actId="13822"/>
          <ac:spMkLst>
            <pc:docMk/>
            <pc:sldMk cId="776556852" sldId="264"/>
            <ac:spMk id="4" creationId="{24D865F9-985C-ACE2-29D5-32A2EF9BD9E0}"/>
          </ac:spMkLst>
        </pc:spChg>
        <pc:spChg chg="add mod">
          <ac:chgData name="Hiren Patel" userId="2304375fbe5c3cea" providerId="LiveId" clId="{32B6C4CD-04FE-493A-9094-E649E31E51B9}" dt="2023-08-22T17:35:11.555" v="3867" actId="13822"/>
          <ac:spMkLst>
            <pc:docMk/>
            <pc:sldMk cId="776556852" sldId="264"/>
            <ac:spMk id="5" creationId="{D72F786B-17A0-91BD-AD13-811630CDBA32}"/>
          </ac:spMkLst>
        </pc:spChg>
        <pc:spChg chg="add mod">
          <ac:chgData name="Hiren Patel" userId="2304375fbe5c3cea" providerId="LiveId" clId="{32B6C4CD-04FE-493A-9094-E649E31E51B9}" dt="2023-08-22T17:37:11.694" v="3990" actId="14100"/>
          <ac:spMkLst>
            <pc:docMk/>
            <pc:sldMk cId="776556852" sldId="264"/>
            <ac:spMk id="6" creationId="{4BE21A7C-1012-B3FC-E582-4C31490ED89A}"/>
          </ac:spMkLst>
        </pc:spChg>
        <pc:spChg chg="add mod">
          <ac:chgData name="Hiren Patel" userId="2304375fbe5c3cea" providerId="LiveId" clId="{32B6C4CD-04FE-493A-9094-E649E31E51B9}" dt="2023-08-22T17:34:41.864" v="3862" actId="13822"/>
          <ac:spMkLst>
            <pc:docMk/>
            <pc:sldMk cId="776556852" sldId="264"/>
            <ac:spMk id="7" creationId="{A84ABB45-5B85-3DD7-8A7E-C2B7D699AB76}"/>
          </ac:spMkLst>
        </pc:spChg>
        <pc:spChg chg="add mod">
          <ac:chgData name="Hiren Patel" userId="2304375fbe5c3cea" providerId="LiveId" clId="{32B6C4CD-04FE-493A-9094-E649E31E51B9}" dt="2023-08-22T17:34:41.864" v="3862" actId="13822"/>
          <ac:spMkLst>
            <pc:docMk/>
            <pc:sldMk cId="776556852" sldId="264"/>
            <ac:spMk id="8" creationId="{75D8BA0B-BBA9-E449-7ED8-31279A2319A5}"/>
          </ac:spMkLst>
        </pc:spChg>
        <pc:spChg chg="add mod">
          <ac:chgData name="Hiren Patel" userId="2304375fbe5c3cea" providerId="LiveId" clId="{32B6C4CD-04FE-493A-9094-E649E31E51B9}" dt="2023-08-22T17:37:38.248" v="4001" actId="403"/>
          <ac:spMkLst>
            <pc:docMk/>
            <pc:sldMk cId="776556852" sldId="264"/>
            <ac:spMk id="9" creationId="{755E1EAB-3BD6-B4F4-9DAE-B31986E1C9EF}"/>
          </ac:spMkLst>
        </pc:spChg>
        <pc:spChg chg="add mod">
          <ac:chgData name="Hiren Patel" userId="2304375fbe5c3cea" providerId="LiveId" clId="{32B6C4CD-04FE-493A-9094-E649E31E51B9}" dt="2023-08-23T12:53:40.105" v="8186" actId="1037"/>
          <ac:spMkLst>
            <pc:docMk/>
            <pc:sldMk cId="776556852" sldId="264"/>
            <ac:spMk id="12" creationId="{E03CFAC9-4ABB-45E4-4C45-5CDA51257B94}"/>
          </ac:spMkLst>
        </pc:spChg>
        <pc:graphicFrameChg chg="add mod modGraphic">
          <ac:chgData name="Hiren Patel" userId="2304375fbe5c3cea" providerId="LiveId" clId="{32B6C4CD-04FE-493A-9094-E649E31E51B9}" dt="2023-08-23T12:53:28.146" v="8147" actId="2164"/>
          <ac:graphicFrameMkLst>
            <pc:docMk/>
            <pc:sldMk cId="776556852" sldId="264"/>
            <ac:graphicFrameMk id="10" creationId="{7B144FCA-B3C0-CDD4-D902-2F84DDA1ADC3}"/>
          </ac:graphicFrameMkLst>
        </pc:graphicFrameChg>
        <pc:graphicFrameChg chg="add mod modGraphic">
          <ac:chgData name="Hiren Patel" userId="2304375fbe5c3cea" providerId="LiveId" clId="{32B6C4CD-04FE-493A-9094-E649E31E51B9}" dt="2023-08-23T12:53:45.464" v="8203" actId="1038"/>
          <ac:graphicFrameMkLst>
            <pc:docMk/>
            <pc:sldMk cId="776556852" sldId="264"/>
            <ac:graphicFrameMk id="11" creationId="{0616B9CC-98FD-F7D5-E3C6-6E83550CD2F6}"/>
          </ac:graphicFrameMkLst>
        </pc:graphicFrameChg>
      </pc:sldChg>
      <pc:sldChg chg="add del">
        <pc:chgData name="Hiren Patel" userId="2304375fbe5c3cea" providerId="LiveId" clId="{32B6C4CD-04FE-493A-9094-E649E31E51B9}" dt="2023-08-22T17:22:32.476" v="3514"/>
        <pc:sldMkLst>
          <pc:docMk/>
          <pc:sldMk cId="3371873805" sldId="264"/>
        </pc:sldMkLst>
      </pc:sldChg>
      <pc:sldChg chg="addSp delSp modSp add mod modNotesTx">
        <pc:chgData name="Hiren Patel" userId="2304375fbe5c3cea" providerId="LiveId" clId="{32B6C4CD-04FE-493A-9094-E649E31E51B9}" dt="2023-09-13T12:24:57.652" v="39222" actId="1036"/>
        <pc:sldMkLst>
          <pc:docMk/>
          <pc:sldMk cId="3894847094" sldId="265"/>
        </pc:sldMkLst>
        <pc:spChg chg="add mod">
          <ac:chgData name="Hiren Patel" userId="2304375fbe5c3cea" providerId="LiveId" clId="{32B6C4CD-04FE-493A-9094-E649E31E51B9}" dt="2023-08-23T13:25:05.419" v="9200" actId="20577"/>
          <ac:spMkLst>
            <pc:docMk/>
            <pc:sldMk cId="3894847094" sldId="265"/>
            <ac:spMk id="2" creationId="{59CBE610-70BC-B42D-82C2-EAD1E08BD209}"/>
          </ac:spMkLst>
        </pc:spChg>
        <pc:spChg chg="add del mod">
          <ac:chgData name="Hiren Patel" userId="2304375fbe5c3cea" providerId="LiveId" clId="{32B6C4CD-04FE-493A-9094-E649E31E51B9}" dt="2023-08-23T12:55:28.353" v="8303" actId="478"/>
          <ac:spMkLst>
            <pc:docMk/>
            <pc:sldMk cId="3894847094" sldId="265"/>
            <ac:spMk id="3" creationId="{37D20833-912D-38B4-8223-D6F37F2B1194}"/>
          </ac:spMkLst>
        </pc:spChg>
        <pc:spChg chg="add del mod">
          <ac:chgData name="Hiren Patel" userId="2304375fbe5c3cea" providerId="LiveId" clId="{32B6C4CD-04FE-493A-9094-E649E31E51B9}" dt="2023-09-07T14:21:01.709" v="32479" actId="478"/>
          <ac:spMkLst>
            <pc:docMk/>
            <pc:sldMk cId="3894847094" sldId="265"/>
            <ac:spMk id="8" creationId="{E30C22AE-EE22-0740-F430-ACCFCFE130EC}"/>
          </ac:spMkLst>
        </pc:spChg>
        <pc:spChg chg="add mod">
          <ac:chgData name="Hiren Patel" userId="2304375fbe5c3cea" providerId="LiveId" clId="{32B6C4CD-04FE-493A-9094-E649E31E51B9}" dt="2023-09-07T14:19:37.337" v="32402"/>
          <ac:spMkLst>
            <pc:docMk/>
            <pc:sldMk cId="3894847094" sldId="265"/>
            <ac:spMk id="13" creationId="{287B978A-A144-2B15-EC82-725A03ECD04F}"/>
          </ac:spMkLst>
        </pc:spChg>
        <pc:spChg chg="add mod">
          <ac:chgData name="Hiren Patel" userId="2304375fbe5c3cea" providerId="LiveId" clId="{32B6C4CD-04FE-493A-9094-E649E31E51B9}" dt="2023-09-07T14:19:37.337" v="32402"/>
          <ac:spMkLst>
            <pc:docMk/>
            <pc:sldMk cId="3894847094" sldId="265"/>
            <ac:spMk id="16" creationId="{E313FFE2-4254-ADF9-F1BA-DC25A4CD3A5E}"/>
          </ac:spMkLst>
        </pc:spChg>
        <pc:spChg chg="add mod">
          <ac:chgData name="Hiren Patel" userId="2304375fbe5c3cea" providerId="LiveId" clId="{32B6C4CD-04FE-493A-9094-E649E31E51B9}" dt="2023-09-07T14:19:37.337" v="32402"/>
          <ac:spMkLst>
            <pc:docMk/>
            <pc:sldMk cId="3894847094" sldId="265"/>
            <ac:spMk id="17" creationId="{0A8B27AF-6D1F-B10F-B64F-ED1799AA4AD6}"/>
          </ac:spMkLst>
        </pc:spChg>
        <pc:spChg chg="add mod">
          <ac:chgData name="Hiren Patel" userId="2304375fbe5c3cea" providerId="LiveId" clId="{32B6C4CD-04FE-493A-9094-E649E31E51B9}" dt="2023-09-07T14:21:02.079" v="32480"/>
          <ac:spMkLst>
            <pc:docMk/>
            <pc:sldMk cId="3894847094" sldId="265"/>
            <ac:spMk id="20" creationId="{A2A53EA6-C3E0-B25D-62C3-4454E10EDFFC}"/>
          </ac:spMkLst>
        </pc:spChg>
        <pc:spChg chg="add del mod">
          <ac:chgData name="Hiren Patel" userId="2304375fbe5c3cea" providerId="LiveId" clId="{32B6C4CD-04FE-493A-9094-E649E31E51B9}" dt="2023-09-07T14:19:36.452" v="32401" actId="478"/>
          <ac:spMkLst>
            <pc:docMk/>
            <pc:sldMk cId="3894847094" sldId="265"/>
            <ac:spMk id="25" creationId="{5A22E864-70FC-1731-5C42-585D36129EE1}"/>
          </ac:spMkLst>
        </pc:spChg>
        <pc:spChg chg="add del">
          <ac:chgData name="Hiren Patel" userId="2304375fbe5c3cea" providerId="LiveId" clId="{32B6C4CD-04FE-493A-9094-E649E31E51B9}" dt="2023-09-07T14:19:36.452" v="32401" actId="478"/>
          <ac:spMkLst>
            <pc:docMk/>
            <pc:sldMk cId="3894847094" sldId="265"/>
            <ac:spMk id="35" creationId="{9552C986-5306-9393-FF74-4894A1F861D1}"/>
          </ac:spMkLst>
        </pc:spChg>
        <pc:spChg chg="add del">
          <ac:chgData name="Hiren Patel" userId="2304375fbe5c3cea" providerId="LiveId" clId="{32B6C4CD-04FE-493A-9094-E649E31E51B9}" dt="2023-09-07T14:19:36.452" v="32401" actId="478"/>
          <ac:spMkLst>
            <pc:docMk/>
            <pc:sldMk cId="3894847094" sldId="265"/>
            <ac:spMk id="36" creationId="{8CBBA7E5-E6D8-A028-4AE6-655063B2D357}"/>
          </ac:spMkLst>
        </pc:spChg>
        <pc:spChg chg="add del">
          <ac:chgData name="Hiren Patel" userId="2304375fbe5c3cea" providerId="LiveId" clId="{32B6C4CD-04FE-493A-9094-E649E31E51B9}" dt="2023-09-07T14:19:36.452" v="32401" actId="478"/>
          <ac:spMkLst>
            <pc:docMk/>
            <pc:sldMk cId="3894847094" sldId="265"/>
            <ac:spMk id="38" creationId="{DE082F2E-F980-9E55-E4D1-5AAEE19F8F22}"/>
          </ac:spMkLst>
        </pc:spChg>
        <pc:graphicFrameChg chg="add del mod">
          <ac:chgData name="Hiren Patel" userId="2304375fbe5c3cea" providerId="LiveId" clId="{32B6C4CD-04FE-493A-9094-E649E31E51B9}" dt="2023-09-07T14:21:01.709" v="32479" actId="478"/>
          <ac:graphicFrameMkLst>
            <pc:docMk/>
            <pc:sldMk cId="3894847094" sldId="265"/>
            <ac:graphicFrameMk id="10" creationId="{259F935D-F6A9-E3F3-5AAD-1CB804F76846}"/>
          </ac:graphicFrameMkLst>
        </pc:graphicFrameChg>
        <pc:graphicFrameChg chg="add mod">
          <ac:chgData name="Hiren Patel" userId="2304375fbe5c3cea" providerId="LiveId" clId="{32B6C4CD-04FE-493A-9094-E649E31E51B9}" dt="2023-09-07T14:21:02.079" v="32480"/>
          <ac:graphicFrameMkLst>
            <pc:docMk/>
            <pc:sldMk cId="3894847094" sldId="265"/>
            <ac:graphicFrameMk id="22" creationId="{AB8CC8FE-6935-BC85-531E-1FD2E96CA0C0}"/>
          </ac:graphicFrameMkLst>
        </pc:graphicFrameChg>
        <pc:graphicFrameChg chg="add del">
          <ac:chgData name="Hiren Patel" userId="2304375fbe5c3cea" providerId="LiveId" clId="{32B6C4CD-04FE-493A-9094-E649E31E51B9}" dt="2023-09-07T14:19:36.452" v="32401" actId="478"/>
          <ac:graphicFrameMkLst>
            <pc:docMk/>
            <pc:sldMk cId="3894847094" sldId="265"/>
            <ac:graphicFrameMk id="32" creationId="{EEA7CA45-D65C-47E5-D2CA-763C38326FB8}"/>
          </ac:graphicFrameMkLst>
        </pc:graphicFrameChg>
        <pc:picChg chg="add mod">
          <ac:chgData name="Hiren Patel" userId="2304375fbe5c3cea" providerId="LiveId" clId="{32B6C4CD-04FE-493A-9094-E649E31E51B9}" dt="2023-09-07T14:19:37.337" v="32402"/>
          <ac:picMkLst>
            <pc:docMk/>
            <pc:sldMk cId="3894847094" sldId="265"/>
            <ac:picMk id="3" creationId="{939525DC-399A-3DAC-30BC-5CD85AC95824}"/>
          </ac:picMkLst>
        </pc:picChg>
        <pc:picChg chg="add del">
          <ac:chgData name="Hiren Patel" userId="2304375fbe5c3cea" providerId="LiveId" clId="{32B6C4CD-04FE-493A-9094-E649E31E51B9}" dt="2023-09-07T14:19:36.452" v="32401" actId="478"/>
          <ac:picMkLst>
            <pc:docMk/>
            <pc:sldMk cId="3894847094" sldId="265"/>
            <ac:picMk id="24" creationId="{85748C51-0ED5-1C41-D063-497A31DE9879}"/>
          </ac:picMkLst>
        </pc:picChg>
        <pc:cxnChg chg="add del mod">
          <ac:chgData name="Hiren Patel" userId="2304375fbe5c3cea" providerId="LiveId" clId="{32B6C4CD-04FE-493A-9094-E649E31E51B9}" dt="2023-09-07T14:20:03.044" v="32414"/>
          <ac:cxnSpMkLst>
            <pc:docMk/>
            <pc:sldMk cId="3894847094" sldId="265"/>
            <ac:cxnSpMk id="4" creationId="{D56A7630-88D3-B428-50C4-C0010E6D4B92}"/>
          </ac:cxnSpMkLst>
        </pc:cxnChg>
        <pc:cxnChg chg="add mod">
          <ac:chgData name="Hiren Patel" userId="2304375fbe5c3cea" providerId="LiveId" clId="{32B6C4CD-04FE-493A-9094-E649E31E51B9}" dt="2023-09-13T12:24:57.652" v="39222" actId="1036"/>
          <ac:cxnSpMkLst>
            <pc:docMk/>
            <pc:sldMk cId="3894847094" sldId="265"/>
            <ac:cxnSpMk id="5" creationId="{B87A2C9A-742E-41B0-F0F4-93FC9C6E4489}"/>
          </ac:cxnSpMkLst>
        </pc:cxnChg>
        <pc:cxnChg chg="add mod">
          <ac:chgData name="Hiren Patel" userId="2304375fbe5c3cea" providerId="LiveId" clId="{32B6C4CD-04FE-493A-9094-E649E31E51B9}" dt="2023-09-07T14:19:37.337" v="32402"/>
          <ac:cxnSpMkLst>
            <pc:docMk/>
            <pc:sldMk cId="3894847094" sldId="265"/>
            <ac:cxnSpMk id="7" creationId="{502D5684-6A05-885B-56BD-4B8DDCB44C26}"/>
          </ac:cxnSpMkLst>
        </pc:cxnChg>
        <pc:cxnChg chg="add del mod">
          <ac:chgData name="Hiren Patel" userId="2304375fbe5c3cea" providerId="LiveId" clId="{32B6C4CD-04FE-493A-9094-E649E31E51B9}" dt="2023-09-07T14:21:01.709" v="32479" actId="478"/>
          <ac:cxnSpMkLst>
            <pc:docMk/>
            <pc:sldMk cId="3894847094" sldId="265"/>
            <ac:cxnSpMk id="9" creationId="{555DA935-B984-7E98-0C93-4BE6F454A86E}"/>
          </ac:cxnSpMkLst>
        </pc:cxnChg>
        <pc:cxnChg chg="add del">
          <ac:chgData name="Hiren Patel" userId="2304375fbe5c3cea" providerId="LiveId" clId="{32B6C4CD-04FE-493A-9094-E649E31E51B9}" dt="2023-09-07T14:19:36.452" v="32401" actId="478"/>
          <ac:cxnSpMkLst>
            <pc:docMk/>
            <pc:sldMk cId="3894847094" sldId="265"/>
            <ac:cxnSpMk id="11" creationId="{72D6948D-D09E-1651-22DD-04885C1F7795}"/>
          </ac:cxnSpMkLst>
        </pc:cxnChg>
        <pc:cxnChg chg="add del mod">
          <ac:chgData name="Hiren Patel" userId="2304375fbe5c3cea" providerId="LiveId" clId="{32B6C4CD-04FE-493A-9094-E649E31E51B9}" dt="2023-09-07T14:21:01.709" v="32479" actId="478"/>
          <ac:cxnSpMkLst>
            <pc:docMk/>
            <pc:sldMk cId="3894847094" sldId="265"/>
            <ac:cxnSpMk id="12" creationId="{45335C89-674E-4337-EB8F-8C95F9C82E68}"/>
          </ac:cxnSpMkLst>
        </pc:cxnChg>
        <pc:cxnChg chg="add del">
          <ac:chgData name="Hiren Patel" userId="2304375fbe5c3cea" providerId="LiveId" clId="{32B6C4CD-04FE-493A-9094-E649E31E51B9}" dt="2023-09-07T14:19:36.452" v="32401" actId="478"/>
          <ac:cxnSpMkLst>
            <pc:docMk/>
            <pc:sldMk cId="3894847094" sldId="265"/>
            <ac:cxnSpMk id="14" creationId="{D86EC3F3-8457-9248-357E-C630F7DB74C8}"/>
          </ac:cxnSpMkLst>
        </pc:cxnChg>
        <pc:cxnChg chg="add mod">
          <ac:chgData name="Hiren Patel" userId="2304375fbe5c3cea" providerId="LiveId" clId="{32B6C4CD-04FE-493A-9094-E649E31E51B9}" dt="2023-09-07T14:19:37.337" v="32402"/>
          <ac:cxnSpMkLst>
            <pc:docMk/>
            <pc:sldMk cId="3894847094" sldId="265"/>
            <ac:cxnSpMk id="15" creationId="{E944E833-D0DD-1E79-6719-9BE0C477655B}"/>
          </ac:cxnSpMkLst>
        </pc:cxnChg>
        <pc:cxnChg chg="add mod">
          <ac:chgData name="Hiren Patel" userId="2304375fbe5c3cea" providerId="LiveId" clId="{32B6C4CD-04FE-493A-9094-E649E31E51B9}" dt="2023-09-07T14:21:02.079" v="32480"/>
          <ac:cxnSpMkLst>
            <pc:docMk/>
            <pc:sldMk cId="3894847094" sldId="265"/>
            <ac:cxnSpMk id="21" creationId="{746111C6-D267-68DC-30E9-32F903E74F5B}"/>
          </ac:cxnSpMkLst>
        </pc:cxnChg>
        <pc:cxnChg chg="add mod">
          <ac:chgData name="Hiren Patel" userId="2304375fbe5c3cea" providerId="LiveId" clId="{32B6C4CD-04FE-493A-9094-E649E31E51B9}" dt="2023-09-07T14:21:02.079" v="32480"/>
          <ac:cxnSpMkLst>
            <pc:docMk/>
            <pc:sldMk cId="3894847094" sldId="265"/>
            <ac:cxnSpMk id="23" creationId="{4E470D72-2F8A-1A40-30F2-6FEDC6BA6553}"/>
          </ac:cxnSpMkLst>
        </pc:cxnChg>
        <pc:cxnChg chg="add del">
          <ac:chgData name="Hiren Patel" userId="2304375fbe5c3cea" providerId="LiveId" clId="{32B6C4CD-04FE-493A-9094-E649E31E51B9}" dt="2023-09-07T14:19:36.452" v="32401" actId="478"/>
          <ac:cxnSpMkLst>
            <pc:docMk/>
            <pc:sldMk cId="3894847094" sldId="265"/>
            <ac:cxnSpMk id="29" creationId="{10CB6D6B-78CF-D610-1956-06C5FFC79DE2}"/>
          </ac:cxnSpMkLst>
        </pc:cxnChg>
        <pc:cxnChg chg="add del">
          <ac:chgData name="Hiren Patel" userId="2304375fbe5c3cea" providerId="LiveId" clId="{32B6C4CD-04FE-493A-9094-E649E31E51B9}" dt="2023-09-07T14:19:36.452" v="32401" actId="478"/>
          <ac:cxnSpMkLst>
            <pc:docMk/>
            <pc:sldMk cId="3894847094" sldId="265"/>
            <ac:cxnSpMk id="30" creationId="{52270CF7-575D-B91B-1C9B-2F86F4A00A22}"/>
          </ac:cxnSpMkLst>
        </pc:cxnChg>
        <pc:cxnChg chg="add del">
          <ac:chgData name="Hiren Patel" userId="2304375fbe5c3cea" providerId="LiveId" clId="{32B6C4CD-04FE-493A-9094-E649E31E51B9}" dt="2023-09-07T14:19:36.452" v="32401" actId="478"/>
          <ac:cxnSpMkLst>
            <pc:docMk/>
            <pc:sldMk cId="3894847094" sldId="265"/>
            <ac:cxnSpMk id="37" creationId="{D37EF4DA-C07A-CB51-7651-81331E99E869}"/>
          </ac:cxnSpMkLst>
        </pc:cxnChg>
      </pc:sldChg>
      <pc:sldChg chg="addSp delSp modSp add mod modNotesTx">
        <pc:chgData name="Hiren Patel" userId="2304375fbe5c3cea" providerId="LiveId" clId="{32B6C4CD-04FE-493A-9094-E649E31E51B9}" dt="2023-09-07T14:23:48.810" v="32604" actId="1076"/>
        <pc:sldMkLst>
          <pc:docMk/>
          <pc:sldMk cId="2709594465" sldId="266"/>
        </pc:sldMkLst>
        <pc:spChg chg="add mod">
          <ac:chgData name="Hiren Patel" userId="2304375fbe5c3cea" providerId="LiveId" clId="{32B6C4CD-04FE-493A-9094-E649E31E51B9}" dt="2023-09-07T14:22:51.190" v="32595" actId="1036"/>
          <ac:spMkLst>
            <pc:docMk/>
            <pc:sldMk cId="2709594465" sldId="266"/>
            <ac:spMk id="2" creationId="{4247B360-BBAF-5547-1BF3-B98B7FB2E93F}"/>
          </ac:spMkLst>
        </pc:spChg>
        <pc:spChg chg="del">
          <ac:chgData name="Hiren Patel" userId="2304375fbe5c3cea" providerId="LiveId" clId="{32B6C4CD-04FE-493A-9094-E649E31E51B9}" dt="2023-08-22T17:38:42.681" v="4035" actId="478"/>
          <ac:spMkLst>
            <pc:docMk/>
            <pc:sldMk cId="2709594465" sldId="266"/>
            <ac:spMk id="2" creationId="{59CBE610-70BC-B42D-82C2-EAD1E08BD209}"/>
          </ac:spMkLst>
        </pc:spChg>
        <pc:spChg chg="add mod">
          <ac:chgData name="Hiren Patel" userId="2304375fbe5c3cea" providerId="LiveId" clId="{32B6C4CD-04FE-493A-9094-E649E31E51B9}" dt="2023-09-07T14:21:54.115" v="32506" actId="1037"/>
          <ac:spMkLst>
            <pc:docMk/>
            <pc:sldMk cId="2709594465" sldId="266"/>
            <ac:spMk id="4" creationId="{9E414E60-FD7D-71D5-09BA-F2E13D59C642}"/>
          </ac:spMkLst>
        </pc:spChg>
        <pc:spChg chg="add mod">
          <ac:chgData name="Hiren Patel" userId="2304375fbe5c3cea" providerId="LiveId" clId="{32B6C4CD-04FE-493A-9094-E649E31E51B9}" dt="2023-09-07T14:21:54.115" v="32506" actId="1037"/>
          <ac:spMkLst>
            <pc:docMk/>
            <pc:sldMk cId="2709594465" sldId="266"/>
            <ac:spMk id="5" creationId="{C0B966FD-B950-3446-E567-5D87021C731C}"/>
          </ac:spMkLst>
        </pc:spChg>
        <pc:spChg chg="add mod">
          <ac:chgData name="Hiren Patel" userId="2304375fbe5c3cea" providerId="LiveId" clId="{32B6C4CD-04FE-493A-9094-E649E31E51B9}" dt="2023-09-07T14:21:11.873" v="32481"/>
          <ac:spMkLst>
            <pc:docMk/>
            <pc:sldMk cId="2709594465" sldId="266"/>
            <ac:spMk id="10" creationId="{D840BAA9-1F71-D0CB-155C-5F7F3F4AF5D6}"/>
          </ac:spMkLst>
        </pc:spChg>
        <pc:spChg chg="add mod">
          <ac:chgData name="Hiren Patel" userId="2304375fbe5c3cea" providerId="LiveId" clId="{32B6C4CD-04FE-493A-9094-E649E31E51B9}" dt="2023-09-07T14:22:51.190" v="32595" actId="1036"/>
          <ac:spMkLst>
            <pc:docMk/>
            <pc:sldMk cId="2709594465" sldId="266"/>
            <ac:spMk id="13" creationId="{031EFFC7-F77B-5407-1A97-76309E066237}"/>
          </ac:spMkLst>
        </pc:spChg>
        <pc:spChg chg="add mod">
          <ac:chgData name="Hiren Patel" userId="2304375fbe5c3cea" providerId="LiveId" clId="{32B6C4CD-04FE-493A-9094-E649E31E51B9}" dt="2023-09-07T14:23:14.136" v="32599" actId="1076"/>
          <ac:spMkLst>
            <pc:docMk/>
            <pc:sldMk cId="2709594465" sldId="266"/>
            <ac:spMk id="15" creationId="{D10C6B5E-D634-7453-4A7F-17052F9A84AD}"/>
          </ac:spMkLst>
        </pc:spChg>
        <pc:spChg chg="add mod">
          <ac:chgData name="Hiren Patel" userId="2304375fbe5c3cea" providerId="LiveId" clId="{32B6C4CD-04FE-493A-9094-E649E31E51B9}" dt="2023-08-22T17:45:38.244" v="4381" actId="20577"/>
          <ac:spMkLst>
            <pc:docMk/>
            <pc:sldMk cId="2709594465" sldId="266"/>
            <ac:spMk id="18" creationId="{B62F3FD4-5678-73B4-4330-24D25204AFD5}"/>
          </ac:spMkLst>
        </pc:spChg>
        <pc:spChg chg="add mod">
          <ac:chgData name="Hiren Patel" userId="2304375fbe5c3cea" providerId="LiveId" clId="{32B6C4CD-04FE-493A-9094-E649E31E51B9}" dt="2023-09-07T14:22:23.589" v="32559"/>
          <ac:spMkLst>
            <pc:docMk/>
            <pc:sldMk cId="2709594465" sldId="266"/>
            <ac:spMk id="21" creationId="{14E8DD47-06E3-8A35-A598-9568E247749C}"/>
          </ac:spMkLst>
        </pc:spChg>
        <pc:spChg chg="del mod">
          <ac:chgData name="Hiren Patel" userId="2304375fbe5c3cea" providerId="LiveId" clId="{32B6C4CD-04FE-493A-9094-E649E31E51B9}" dt="2023-09-07T14:21:26.461" v="32482" actId="478"/>
          <ac:spMkLst>
            <pc:docMk/>
            <pc:sldMk cId="2709594465" sldId="266"/>
            <ac:spMk id="25" creationId="{5A22E864-70FC-1731-5C42-585D36129EE1}"/>
          </ac:spMkLst>
        </pc:spChg>
        <pc:spChg chg="add mod">
          <ac:chgData name="Hiren Patel" userId="2304375fbe5c3cea" providerId="LiveId" clId="{32B6C4CD-04FE-493A-9094-E649E31E51B9}" dt="2023-09-07T14:23:48.810" v="32604" actId="1076"/>
          <ac:spMkLst>
            <pc:docMk/>
            <pc:sldMk cId="2709594465" sldId="266"/>
            <ac:spMk id="27" creationId="{CD4FE31F-6904-2725-9BAB-0C7581D0A030}"/>
          </ac:spMkLst>
        </pc:spChg>
        <pc:spChg chg="mod">
          <ac:chgData name="Hiren Patel" userId="2304375fbe5c3cea" providerId="LiveId" clId="{32B6C4CD-04FE-493A-9094-E649E31E51B9}" dt="2023-09-07T14:23:36.672" v="32602" actId="1076"/>
          <ac:spMkLst>
            <pc:docMk/>
            <pc:sldMk cId="2709594465" sldId="266"/>
            <ac:spMk id="35" creationId="{9552C986-5306-9393-FF74-4894A1F861D1}"/>
          </ac:spMkLst>
        </pc:spChg>
        <pc:spChg chg="del">
          <ac:chgData name="Hiren Patel" userId="2304375fbe5c3cea" providerId="LiveId" clId="{32B6C4CD-04FE-493A-9094-E649E31E51B9}" dt="2023-09-07T14:22:23.225" v="32558" actId="478"/>
          <ac:spMkLst>
            <pc:docMk/>
            <pc:sldMk cId="2709594465" sldId="266"/>
            <ac:spMk id="36" creationId="{8CBBA7E5-E6D8-A028-4AE6-655063B2D357}"/>
          </ac:spMkLst>
        </pc:spChg>
        <pc:spChg chg="del">
          <ac:chgData name="Hiren Patel" userId="2304375fbe5c3cea" providerId="LiveId" clId="{32B6C4CD-04FE-493A-9094-E649E31E51B9}" dt="2023-09-07T14:23:24.294" v="32601" actId="478"/>
          <ac:spMkLst>
            <pc:docMk/>
            <pc:sldMk cId="2709594465" sldId="266"/>
            <ac:spMk id="38" creationId="{DE082F2E-F980-9E55-E4D1-5AAEE19F8F22}"/>
          </ac:spMkLst>
        </pc:spChg>
        <pc:graphicFrameChg chg="add mod">
          <ac:chgData name="Hiren Patel" userId="2304375fbe5c3cea" providerId="LiveId" clId="{32B6C4CD-04FE-493A-9094-E649E31E51B9}" dt="2023-09-07T14:21:54.115" v="32506" actId="1037"/>
          <ac:graphicFrameMkLst>
            <pc:docMk/>
            <pc:sldMk cId="2709594465" sldId="266"/>
            <ac:graphicFrameMk id="8" creationId="{450F4673-43F2-1F32-D833-F95375E88177}"/>
          </ac:graphicFrameMkLst>
        </pc:graphicFrameChg>
        <pc:graphicFrameChg chg="add mod">
          <ac:chgData name="Hiren Patel" userId="2304375fbe5c3cea" providerId="LiveId" clId="{32B6C4CD-04FE-493A-9094-E649E31E51B9}" dt="2023-09-07T14:21:11.873" v="32481"/>
          <ac:graphicFrameMkLst>
            <pc:docMk/>
            <pc:sldMk cId="2709594465" sldId="266"/>
            <ac:graphicFrameMk id="16" creationId="{EE1501FB-4028-1D75-BBEA-218A51660C4D}"/>
          </ac:graphicFrameMkLst>
        </pc:graphicFrameChg>
        <pc:graphicFrameChg chg="del">
          <ac:chgData name="Hiren Patel" userId="2304375fbe5c3cea" providerId="LiveId" clId="{32B6C4CD-04FE-493A-9094-E649E31E51B9}" dt="2023-09-07T14:21:26.461" v="32482" actId="478"/>
          <ac:graphicFrameMkLst>
            <pc:docMk/>
            <pc:sldMk cId="2709594465" sldId="266"/>
            <ac:graphicFrameMk id="32" creationId="{EEA7CA45-D65C-47E5-D2CA-763C38326FB8}"/>
          </ac:graphicFrameMkLst>
        </pc:graphicFrameChg>
        <pc:picChg chg="add mod">
          <ac:chgData name="Hiren Patel" userId="2304375fbe5c3cea" providerId="LiveId" clId="{32B6C4CD-04FE-493A-9094-E649E31E51B9}" dt="2023-08-22T17:41:22.299" v="4050" actId="1038"/>
          <ac:picMkLst>
            <pc:docMk/>
            <pc:sldMk cId="2709594465" sldId="266"/>
            <ac:picMk id="3" creationId="{4F6CF35D-D48B-6D95-422B-F9FA1AA11F44}"/>
          </ac:picMkLst>
        </pc:picChg>
        <pc:cxnChg chg="del mod">
          <ac:chgData name="Hiren Patel" userId="2304375fbe5c3cea" providerId="LiveId" clId="{32B6C4CD-04FE-493A-9094-E649E31E51B9}" dt="2023-08-22T17:38:42.681" v="4035" actId="478"/>
          <ac:cxnSpMkLst>
            <pc:docMk/>
            <pc:sldMk cId="2709594465" sldId="266"/>
            <ac:cxnSpMk id="4" creationId="{D56A7630-88D3-B428-50C4-C0010E6D4B92}"/>
          </ac:cxnSpMkLst>
        </pc:cxnChg>
        <pc:cxnChg chg="add mod">
          <ac:chgData name="Hiren Patel" userId="2304375fbe5c3cea" providerId="LiveId" clId="{32B6C4CD-04FE-493A-9094-E649E31E51B9}" dt="2023-09-07T14:21:54.115" v="32506" actId="1037"/>
          <ac:cxnSpMkLst>
            <pc:docMk/>
            <pc:sldMk cId="2709594465" sldId="266"/>
            <ac:cxnSpMk id="7" creationId="{837921A6-0820-D27C-8A6E-E8E3C44C4A35}"/>
          </ac:cxnSpMkLst>
        </pc:cxnChg>
        <pc:cxnChg chg="add mod">
          <ac:chgData name="Hiren Patel" userId="2304375fbe5c3cea" providerId="LiveId" clId="{32B6C4CD-04FE-493A-9094-E649E31E51B9}" dt="2023-09-07T14:21:54.115" v="32506" actId="1037"/>
          <ac:cxnSpMkLst>
            <pc:docMk/>
            <pc:sldMk cId="2709594465" sldId="266"/>
            <ac:cxnSpMk id="9" creationId="{C2C72584-C5AE-39D2-0DF3-C3C1009795B8}"/>
          </ac:cxnSpMkLst>
        </pc:cxnChg>
        <pc:cxnChg chg="mod ord">
          <ac:chgData name="Hiren Patel" userId="2304375fbe5c3cea" providerId="LiveId" clId="{32B6C4CD-04FE-493A-9094-E649E31E51B9}" dt="2023-08-22T17:41:48.161" v="4053" actId="14100"/>
          <ac:cxnSpMkLst>
            <pc:docMk/>
            <pc:sldMk cId="2709594465" sldId="266"/>
            <ac:cxnSpMk id="11" creationId="{72D6948D-D09E-1651-22DD-04885C1F7795}"/>
          </ac:cxnSpMkLst>
        </pc:cxnChg>
        <pc:cxnChg chg="add mod">
          <ac:chgData name="Hiren Patel" userId="2304375fbe5c3cea" providerId="LiveId" clId="{32B6C4CD-04FE-493A-9094-E649E31E51B9}" dt="2023-09-07T14:21:11.873" v="32481"/>
          <ac:cxnSpMkLst>
            <pc:docMk/>
            <pc:sldMk cId="2709594465" sldId="266"/>
            <ac:cxnSpMk id="12" creationId="{7F72B19C-FCF7-44DA-8726-B2651BA891E5}"/>
          </ac:cxnSpMkLst>
        </pc:cxnChg>
        <pc:cxnChg chg="mod ord">
          <ac:chgData name="Hiren Patel" userId="2304375fbe5c3cea" providerId="LiveId" clId="{32B6C4CD-04FE-493A-9094-E649E31E51B9}" dt="2023-08-22T17:41:53.054" v="4054" actId="14100"/>
          <ac:cxnSpMkLst>
            <pc:docMk/>
            <pc:sldMk cId="2709594465" sldId="266"/>
            <ac:cxnSpMk id="14" creationId="{D86EC3F3-8457-9248-357E-C630F7DB74C8}"/>
          </ac:cxnSpMkLst>
        </pc:cxnChg>
        <pc:cxnChg chg="add mod">
          <ac:chgData name="Hiren Patel" userId="2304375fbe5c3cea" providerId="LiveId" clId="{32B6C4CD-04FE-493A-9094-E649E31E51B9}" dt="2023-09-07T14:23:17.855" v="32600" actId="14100"/>
          <ac:cxnSpMkLst>
            <pc:docMk/>
            <pc:sldMk cId="2709594465" sldId="266"/>
            <ac:cxnSpMk id="17" creationId="{07EE6A2C-8587-4672-CC23-5E1890F3EE38}"/>
          </ac:cxnSpMkLst>
        </pc:cxnChg>
        <pc:cxnChg chg="add mod">
          <ac:chgData name="Hiren Patel" userId="2304375fbe5c3cea" providerId="LiveId" clId="{32B6C4CD-04FE-493A-9094-E649E31E51B9}" dt="2023-09-07T14:21:11.873" v="32481"/>
          <ac:cxnSpMkLst>
            <pc:docMk/>
            <pc:sldMk cId="2709594465" sldId="266"/>
            <ac:cxnSpMk id="19" creationId="{3B40FB4A-5482-D4D4-220A-46AE0F43DB67}"/>
          </ac:cxnSpMkLst>
        </pc:cxnChg>
        <pc:cxnChg chg="add mod">
          <ac:chgData name="Hiren Patel" userId="2304375fbe5c3cea" providerId="LiveId" clId="{32B6C4CD-04FE-493A-9094-E649E31E51B9}" dt="2023-09-07T14:22:23.589" v="32559"/>
          <ac:cxnSpMkLst>
            <pc:docMk/>
            <pc:sldMk cId="2709594465" sldId="266"/>
            <ac:cxnSpMk id="20" creationId="{C4340834-EF01-E531-4959-115CC8E8652C}"/>
          </ac:cxnSpMkLst>
        </pc:cxnChg>
        <pc:cxnChg chg="del">
          <ac:chgData name="Hiren Patel" userId="2304375fbe5c3cea" providerId="LiveId" clId="{32B6C4CD-04FE-493A-9094-E649E31E51B9}" dt="2023-09-07T14:21:26.461" v="32482" actId="478"/>
          <ac:cxnSpMkLst>
            <pc:docMk/>
            <pc:sldMk cId="2709594465" sldId="266"/>
            <ac:cxnSpMk id="29" creationId="{10CB6D6B-78CF-D610-1956-06C5FFC79DE2}"/>
          </ac:cxnSpMkLst>
        </pc:cxnChg>
        <pc:cxnChg chg="del">
          <ac:chgData name="Hiren Patel" userId="2304375fbe5c3cea" providerId="LiveId" clId="{32B6C4CD-04FE-493A-9094-E649E31E51B9}" dt="2023-09-07T14:22:23.225" v="32558" actId="478"/>
          <ac:cxnSpMkLst>
            <pc:docMk/>
            <pc:sldMk cId="2709594465" sldId="266"/>
            <ac:cxnSpMk id="30" creationId="{52270CF7-575D-B91B-1C9B-2F86F4A00A22}"/>
          </ac:cxnSpMkLst>
        </pc:cxnChg>
        <pc:cxnChg chg="del">
          <ac:chgData name="Hiren Patel" userId="2304375fbe5c3cea" providerId="LiveId" clId="{32B6C4CD-04FE-493A-9094-E649E31E51B9}" dt="2023-09-07T14:21:26.461" v="32482" actId="478"/>
          <ac:cxnSpMkLst>
            <pc:docMk/>
            <pc:sldMk cId="2709594465" sldId="266"/>
            <ac:cxnSpMk id="37" creationId="{D37EF4DA-C07A-CB51-7651-81331E99E869}"/>
          </ac:cxnSpMkLst>
        </pc:cxnChg>
      </pc:sldChg>
      <pc:sldChg chg="modSp add del mod">
        <pc:chgData name="Hiren Patel" userId="2304375fbe5c3cea" providerId="LiveId" clId="{32B6C4CD-04FE-493A-9094-E649E31E51B9}" dt="2023-08-22T17:46:10.258" v="4387" actId="47"/>
        <pc:sldMkLst>
          <pc:docMk/>
          <pc:sldMk cId="3935820241" sldId="267"/>
        </pc:sldMkLst>
        <pc:spChg chg="mod">
          <ac:chgData name="Hiren Patel" userId="2304375fbe5c3cea" providerId="LiveId" clId="{32B6C4CD-04FE-493A-9094-E649E31E51B9}" dt="2023-08-22T17:45:55.228" v="4385" actId="20577"/>
          <ac:spMkLst>
            <pc:docMk/>
            <pc:sldMk cId="3935820241" sldId="267"/>
            <ac:spMk id="6" creationId="{C0BBB4B1-8C55-4F45-DCF7-B6CA55AE5565}"/>
          </ac:spMkLst>
        </pc:spChg>
      </pc:sldChg>
      <pc:sldChg chg="addSp delSp modSp add del mod modNotesTx">
        <pc:chgData name="Hiren Patel" userId="2304375fbe5c3cea" providerId="LiveId" clId="{32B6C4CD-04FE-493A-9094-E649E31E51B9}" dt="2023-09-07T14:41:26.712" v="32727" actId="47"/>
        <pc:sldMkLst>
          <pc:docMk/>
          <pc:sldMk cId="3262244392" sldId="268"/>
        </pc:sldMkLst>
        <pc:spChg chg="add mod">
          <ac:chgData name="Hiren Patel" userId="2304375fbe5c3cea" providerId="LiveId" clId="{32B6C4CD-04FE-493A-9094-E649E31E51B9}" dt="2023-08-23T14:03:30.511" v="13392"/>
          <ac:spMkLst>
            <pc:docMk/>
            <pc:sldMk cId="3262244392" sldId="268"/>
            <ac:spMk id="2" creationId="{7C0EABEE-B71E-25DD-8B5A-16C2E6D05828}"/>
          </ac:spMkLst>
        </pc:spChg>
        <pc:spChg chg="del mod">
          <ac:chgData name="Hiren Patel" userId="2304375fbe5c3cea" providerId="LiveId" clId="{32B6C4CD-04FE-493A-9094-E649E31E51B9}" dt="2023-08-22T17:46:55.393" v="4427" actId="478"/>
          <ac:spMkLst>
            <pc:docMk/>
            <pc:sldMk cId="3262244392" sldId="268"/>
            <ac:spMk id="5" creationId="{C0B966FD-B950-3446-E567-5D87021C731C}"/>
          </ac:spMkLst>
        </pc:spChg>
        <pc:spChg chg="mod">
          <ac:chgData name="Hiren Patel" userId="2304375fbe5c3cea" providerId="LiveId" clId="{32B6C4CD-04FE-493A-9094-E649E31E51B9}" dt="2023-08-22T17:47:28.730" v="4435" actId="20577"/>
          <ac:spMkLst>
            <pc:docMk/>
            <pc:sldMk cId="3262244392" sldId="268"/>
            <ac:spMk id="6" creationId="{C0BBB4B1-8C55-4F45-DCF7-B6CA55AE5565}"/>
          </ac:spMkLst>
        </pc:spChg>
        <pc:spChg chg="del">
          <ac:chgData name="Hiren Patel" userId="2304375fbe5c3cea" providerId="LiveId" clId="{32B6C4CD-04FE-493A-9094-E649E31E51B9}" dt="2023-08-22T17:46:34.599" v="4425" actId="478"/>
          <ac:spMkLst>
            <pc:docMk/>
            <pc:sldMk cId="3262244392" sldId="268"/>
            <ac:spMk id="15" creationId="{D10C6B5E-D634-7453-4A7F-17052F9A84AD}"/>
          </ac:spMkLst>
        </pc:spChg>
        <pc:spChg chg="mod">
          <ac:chgData name="Hiren Patel" userId="2304375fbe5c3cea" providerId="LiveId" clId="{32B6C4CD-04FE-493A-9094-E649E31E51B9}" dt="2023-08-22T17:49:57.423" v="4597" actId="20577"/>
          <ac:spMkLst>
            <pc:docMk/>
            <pc:sldMk cId="3262244392" sldId="268"/>
            <ac:spMk id="18" creationId="{B62F3FD4-5678-73B4-4330-24D25204AFD5}"/>
          </ac:spMkLst>
        </pc:spChg>
        <pc:spChg chg="add mod">
          <ac:chgData name="Hiren Patel" userId="2304375fbe5c3cea" providerId="LiveId" clId="{32B6C4CD-04FE-493A-9094-E649E31E51B9}" dt="2023-08-22T17:49:27.816" v="4539" actId="1076"/>
          <ac:spMkLst>
            <pc:docMk/>
            <pc:sldMk cId="3262244392" sldId="268"/>
            <ac:spMk id="20" creationId="{49E07EC2-7672-E890-3F68-54330C0F3147}"/>
          </ac:spMkLst>
        </pc:spChg>
        <pc:spChg chg="add mod">
          <ac:chgData name="Hiren Patel" userId="2304375fbe5c3cea" providerId="LiveId" clId="{32B6C4CD-04FE-493A-9094-E649E31E51B9}" dt="2023-08-22T17:49:54.593" v="4595" actId="20577"/>
          <ac:spMkLst>
            <pc:docMk/>
            <pc:sldMk cId="3262244392" sldId="268"/>
            <ac:spMk id="21" creationId="{5530E505-6E86-421D-E5B6-894D3AEFE3AB}"/>
          </ac:spMkLst>
        </pc:spChg>
        <pc:spChg chg="mod">
          <ac:chgData name="Hiren Patel" userId="2304375fbe5c3cea" providerId="LiveId" clId="{32B6C4CD-04FE-493A-9094-E649E31E51B9}" dt="2023-08-23T14:03:39.765" v="13394" actId="20577"/>
          <ac:spMkLst>
            <pc:docMk/>
            <pc:sldMk cId="3262244392" sldId="268"/>
            <ac:spMk id="25" creationId="{5A22E864-70FC-1731-5C42-585D36129EE1}"/>
          </ac:spMkLst>
        </pc:spChg>
        <pc:graphicFrameChg chg="mod">
          <ac:chgData name="Hiren Patel" userId="2304375fbe5c3cea" providerId="LiveId" clId="{32B6C4CD-04FE-493A-9094-E649E31E51B9}" dt="2023-08-22T17:46:29.464" v="4424" actId="1038"/>
          <ac:graphicFrameMkLst>
            <pc:docMk/>
            <pc:sldMk cId="3262244392" sldId="268"/>
            <ac:graphicFrameMk id="8" creationId="{450F4673-43F2-1F32-D833-F95375E88177}"/>
          </ac:graphicFrameMkLst>
        </pc:graphicFrameChg>
        <pc:picChg chg="mod">
          <ac:chgData name="Hiren Patel" userId="2304375fbe5c3cea" providerId="LiveId" clId="{32B6C4CD-04FE-493A-9094-E649E31E51B9}" dt="2023-08-22T17:46:29.464" v="4424" actId="1038"/>
          <ac:picMkLst>
            <pc:docMk/>
            <pc:sldMk cId="3262244392" sldId="268"/>
            <ac:picMk id="3" creationId="{4F6CF35D-D48B-6D95-422B-F9FA1AA11F44}"/>
          </ac:picMkLst>
        </pc:picChg>
        <pc:cxnChg chg="add mod">
          <ac:chgData name="Hiren Patel" userId="2304375fbe5c3cea" providerId="LiveId" clId="{32B6C4CD-04FE-493A-9094-E649E31E51B9}" dt="2023-08-22T17:47:18.109" v="4430" actId="1582"/>
          <ac:cxnSpMkLst>
            <pc:docMk/>
            <pc:sldMk cId="3262244392" sldId="268"/>
            <ac:cxnSpMk id="4" creationId="{D007CC4B-B3D3-3604-8C76-5527A0DC3F95}"/>
          </ac:cxnSpMkLst>
        </pc:cxnChg>
        <pc:cxnChg chg="mod">
          <ac:chgData name="Hiren Patel" userId="2304375fbe5c3cea" providerId="LiveId" clId="{32B6C4CD-04FE-493A-9094-E649E31E51B9}" dt="2023-08-22T17:47:03.655" v="4428" actId="14100"/>
          <ac:cxnSpMkLst>
            <pc:docMk/>
            <pc:sldMk cId="3262244392" sldId="268"/>
            <ac:cxnSpMk id="7" creationId="{837921A6-0820-D27C-8A6E-E8E3C44C4A35}"/>
          </ac:cxnSpMkLst>
        </pc:cxnChg>
        <pc:cxnChg chg="mod">
          <ac:chgData name="Hiren Patel" userId="2304375fbe5c3cea" providerId="LiveId" clId="{32B6C4CD-04FE-493A-9094-E649E31E51B9}" dt="2023-08-22T17:46:29.464" v="4424" actId="1038"/>
          <ac:cxnSpMkLst>
            <pc:docMk/>
            <pc:sldMk cId="3262244392" sldId="268"/>
            <ac:cxnSpMk id="9" creationId="{C2C72584-C5AE-39D2-0DF3-C3C1009795B8}"/>
          </ac:cxnSpMkLst>
        </pc:cxnChg>
        <pc:cxnChg chg="add mod">
          <ac:chgData name="Hiren Patel" userId="2304375fbe5c3cea" providerId="LiveId" clId="{32B6C4CD-04FE-493A-9094-E649E31E51B9}" dt="2023-08-22T17:47:18.109" v="4430" actId="1582"/>
          <ac:cxnSpMkLst>
            <pc:docMk/>
            <pc:sldMk cId="3262244392" sldId="268"/>
            <ac:cxnSpMk id="16" creationId="{B626E1EB-5BF1-6756-CD5E-996D017A8C7E}"/>
          </ac:cxnSpMkLst>
        </pc:cxnChg>
        <pc:cxnChg chg="add mod">
          <ac:chgData name="Hiren Patel" userId="2304375fbe5c3cea" providerId="LiveId" clId="{32B6C4CD-04FE-493A-9094-E649E31E51B9}" dt="2023-08-22T17:49:27.816" v="4539" actId="1076"/>
          <ac:cxnSpMkLst>
            <pc:docMk/>
            <pc:sldMk cId="3262244392" sldId="268"/>
            <ac:cxnSpMk id="19" creationId="{C4D4D7CF-607E-E53C-8AE6-B57E8FE6BF23}"/>
          </ac:cxnSpMkLst>
        </pc:cxnChg>
        <pc:cxnChg chg="add mod">
          <ac:chgData name="Hiren Patel" userId="2304375fbe5c3cea" providerId="LiveId" clId="{32B6C4CD-04FE-493A-9094-E649E31E51B9}" dt="2023-08-22T17:49:27.816" v="4539" actId="1076"/>
          <ac:cxnSpMkLst>
            <pc:docMk/>
            <pc:sldMk cId="3262244392" sldId="268"/>
            <ac:cxnSpMk id="22" creationId="{D5680D02-0120-4A08-F36A-7E236E269B40}"/>
          </ac:cxnSpMkLst>
        </pc:cxnChg>
      </pc:sldChg>
      <pc:sldChg chg="addSp delSp modSp new mod modNotesTx">
        <pc:chgData name="Hiren Patel" userId="2304375fbe5c3cea" providerId="LiveId" clId="{32B6C4CD-04FE-493A-9094-E649E31E51B9}" dt="2023-09-13T13:42:21.041" v="39240" actId="6549"/>
        <pc:sldMkLst>
          <pc:docMk/>
          <pc:sldMk cId="3875191415" sldId="269"/>
        </pc:sldMkLst>
        <pc:spChg chg="mod">
          <ac:chgData name="Hiren Patel" userId="2304375fbe5c3cea" providerId="LiveId" clId="{32B6C4CD-04FE-493A-9094-E649E31E51B9}" dt="2023-08-22T17:53:24.321" v="4648" actId="20577"/>
          <ac:spMkLst>
            <pc:docMk/>
            <pc:sldMk cId="3875191415" sldId="269"/>
            <ac:spMk id="2" creationId="{D5305C50-6CCF-BEED-15DB-52D3AF80EEEA}"/>
          </ac:spMkLst>
        </pc:spChg>
        <pc:spChg chg="del">
          <ac:chgData name="Hiren Patel" userId="2304375fbe5c3cea" providerId="LiveId" clId="{32B6C4CD-04FE-493A-9094-E649E31E51B9}" dt="2023-08-22T18:01:01.943" v="4649" actId="931"/>
          <ac:spMkLst>
            <pc:docMk/>
            <pc:sldMk cId="3875191415" sldId="269"/>
            <ac:spMk id="3" creationId="{EA23225D-C3A7-8595-D9E2-0438099C7F6E}"/>
          </ac:spMkLst>
        </pc:spChg>
        <pc:spChg chg="add del mod">
          <ac:chgData name="Hiren Patel" userId="2304375fbe5c3cea" providerId="LiveId" clId="{32B6C4CD-04FE-493A-9094-E649E31E51B9}" dt="2023-08-22T18:01:04.786" v="4650" actId="478"/>
          <ac:spMkLst>
            <pc:docMk/>
            <pc:sldMk cId="3875191415" sldId="269"/>
            <ac:spMk id="8" creationId="{5E915B18-2988-EAC1-7EFC-1F81AB245EED}"/>
          </ac:spMkLst>
        </pc:spChg>
        <pc:spChg chg="add del mod">
          <ac:chgData name="Hiren Patel" userId="2304375fbe5c3cea" providerId="LiveId" clId="{32B6C4CD-04FE-493A-9094-E649E31E51B9}" dt="2023-08-22T18:02:45.660" v="4667" actId="478"/>
          <ac:spMkLst>
            <pc:docMk/>
            <pc:sldMk cId="3875191415" sldId="269"/>
            <ac:spMk id="10" creationId="{DA686630-AA09-287D-0D7F-AB691090F3FF}"/>
          </ac:spMkLst>
        </pc:spChg>
        <pc:spChg chg="add mod">
          <ac:chgData name="Hiren Patel" userId="2304375fbe5c3cea" providerId="LiveId" clId="{32B6C4CD-04FE-493A-9094-E649E31E51B9}" dt="2023-08-22T18:03:54.060" v="4725" actId="403"/>
          <ac:spMkLst>
            <pc:docMk/>
            <pc:sldMk cId="3875191415" sldId="269"/>
            <ac:spMk id="11" creationId="{A2EAA0DA-AED8-E2C2-8BC9-533E282CF23C}"/>
          </ac:spMkLst>
        </pc:spChg>
        <pc:spChg chg="add mod">
          <ac:chgData name="Hiren Patel" userId="2304375fbe5c3cea" providerId="LiveId" clId="{32B6C4CD-04FE-493A-9094-E649E31E51B9}" dt="2023-08-22T18:04:05.651" v="4727" actId="1076"/>
          <ac:spMkLst>
            <pc:docMk/>
            <pc:sldMk cId="3875191415" sldId="269"/>
            <ac:spMk id="12" creationId="{AF396041-FF5A-DF04-849C-E3224EAE20DD}"/>
          </ac:spMkLst>
        </pc:spChg>
        <pc:spChg chg="add mod">
          <ac:chgData name="Hiren Patel" userId="2304375fbe5c3cea" providerId="LiveId" clId="{32B6C4CD-04FE-493A-9094-E649E31E51B9}" dt="2023-08-22T18:05:07.110" v="4828" actId="14100"/>
          <ac:spMkLst>
            <pc:docMk/>
            <pc:sldMk cId="3875191415" sldId="269"/>
            <ac:spMk id="13" creationId="{C69CAC06-5354-13A5-0122-94F10466626B}"/>
          </ac:spMkLst>
        </pc:spChg>
        <pc:spChg chg="add mod">
          <ac:chgData name="Hiren Patel" userId="2304375fbe5c3cea" providerId="LiveId" clId="{32B6C4CD-04FE-493A-9094-E649E31E51B9}" dt="2023-08-22T18:05:07.110" v="4828" actId="14100"/>
          <ac:spMkLst>
            <pc:docMk/>
            <pc:sldMk cId="3875191415" sldId="269"/>
            <ac:spMk id="14" creationId="{D62BC365-C67C-5FEB-3A9E-B2B684ECBD0A}"/>
          </ac:spMkLst>
        </pc:spChg>
        <pc:spChg chg="add mod">
          <ac:chgData name="Hiren Patel" userId="2304375fbe5c3cea" providerId="LiveId" clId="{32B6C4CD-04FE-493A-9094-E649E31E51B9}" dt="2023-08-22T18:05:26.513" v="4832" actId="1582"/>
          <ac:spMkLst>
            <pc:docMk/>
            <pc:sldMk cId="3875191415" sldId="269"/>
            <ac:spMk id="15" creationId="{DDC33A5F-3CBE-57A9-7AD7-D287EA5564A6}"/>
          </ac:spMkLst>
        </pc:spChg>
        <pc:picChg chg="add del mod">
          <ac:chgData name="Hiren Patel" userId="2304375fbe5c3cea" providerId="LiveId" clId="{32B6C4CD-04FE-493A-9094-E649E31E51B9}" dt="2023-08-22T18:01:10.067" v="4665" actId="478"/>
          <ac:picMkLst>
            <pc:docMk/>
            <pc:sldMk cId="3875191415" sldId="269"/>
            <ac:picMk id="5" creationId="{FF586945-8F90-53B6-309C-2C01A6804A08}"/>
          </ac:picMkLst>
        </pc:picChg>
        <pc:picChg chg="add del mod">
          <ac:chgData name="Hiren Patel" userId="2304375fbe5c3cea" providerId="LiveId" clId="{32B6C4CD-04FE-493A-9094-E649E31E51B9}" dt="2023-08-22T18:01:04.786" v="4650" actId="478"/>
          <ac:picMkLst>
            <pc:docMk/>
            <pc:sldMk cId="3875191415" sldId="269"/>
            <ac:picMk id="7" creationId="{9799EEC7-36A2-9B9B-8A14-1054A017EA68}"/>
          </ac:picMkLst>
        </pc:picChg>
        <pc:picChg chg="add del mod">
          <ac:chgData name="Hiren Patel" userId="2304375fbe5c3cea" providerId="LiveId" clId="{32B6C4CD-04FE-493A-9094-E649E31E51B9}" dt="2023-08-22T19:57:52.446" v="6619" actId="21"/>
          <ac:picMkLst>
            <pc:docMk/>
            <pc:sldMk cId="3875191415" sldId="269"/>
            <ac:picMk id="2050" creationId="{D710AC74-C004-922F-1258-2388EA73196F}"/>
          </ac:picMkLst>
        </pc:picChg>
        <pc:picChg chg="add mod">
          <ac:chgData name="Hiren Patel" userId="2304375fbe5c3cea" providerId="LiveId" clId="{32B6C4CD-04FE-493A-9094-E649E31E51B9}" dt="2023-08-22T18:03:25.552" v="4670" actId="1076"/>
          <ac:picMkLst>
            <pc:docMk/>
            <pc:sldMk cId="3875191415" sldId="269"/>
            <ac:picMk id="2052" creationId="{329227DA-EF6F-A99D-A674-F02B1A6A86CE}"/>
          </ac:picMkLst>
        </pc:picChg>
      </pc:sldChg>
      <pc:sldChg chg="addSp delSp modSp new mod modNotesTx">
        <pc:chgData name="Hiren Patel" userId="2304375fbe5c3cea" providerId="LiveId" clId="{32B6C4CD-04FE-493A-9094-E649E31E51B9}" dt="2023-09-07T14:42:26.382" v="32728" actId="115"/>
        <pc:sldMkLst>
          <pc:docMk/>
          <pc:sldMk cId="1351865350" sldId="270"/>
        </pc:sldMkLst>
        <pc:spChg chg="del mod">
          <ac:chgData name="Hiren Patel" userId="2304375fbe5c3cea" providerId="LiveId" clId="{32B6C4CD-04FE-493A-9094-E649E31E51B9}" dt="2023-08-22T18:12:25.065" v="4998" actId="478"/>
          <ac:spMkLst>
            <pc:docMk/>
            <pc:sldMk cId="1351865350" sldId="270"/>
            <ac:spMk id="2" creationId="{AE79892E-203D-E13E-55CC-704436F74164}"/>
          </ac:spMkLst>
        </pc:spChg>
        <pc:spChg chg="del">
          <ac:chgData name="Hiren Patel" userId="2304375fbe5c3cea" providerId="LiveId" clId="{32B6C4CD-04FE-493A-9094-E649E31E51B9}" dt="2023-08-22T18:10:05.546" v="4843" actId="478"/>
          <ac:spMkLst>
            <pc:docMk/>
            <pc:sldMk cId="1351865350" sldId="270"/>
            <ac:spMk id="3" creationId="{FF0FDA3B-DA73-CA39-12DF-1C27A0B0981D}"/>
          </ac:spMkLst>
        </pc:spChg>
        <pc:spChg chg="add mod">
          <ac:chgData name="Hiren Patel" userId="2304375fbe5c3cea" providerId="LiveId" clId="{32B6C4CD-04FE-493A-9094-E649E31E51B9}" dt="2023-09-07T14:42:26.382" v="32728" actId="115"/>
          <ac:spMkLst>
            <pc:docMk/>
            <pc:sldMk cId="1351865350" sldId="270"/>
            <ac:spMk id="19" creationId="{C0C8BDE4-27D2-565B-6A6E-00B423EFB234}"/>
          </ac:spMkLst>
        </pc:spChg>
        <pc:spChg chg="add del mod">
          <ac:chgData name="Hiren Patel" userId="2304375fbe5c3cea" providerId="LiveId" clId="{32B6C4CD-04FE-493A-9094-E649E31E51B9}" dt="2023-08-22T18:12:28.046" v="4999" actId="478"/>
          <ac:spMkLst>
            <pc:docMk/>
            <pc:sldMk cId="1351865350" sldId="270"/>
            <ac:spMk id="22" creationId="{D378CA89-1CAD-A7A5-E1A4-15DAA9FB07D8}"/>
          </ac:spMkLst>
        </pc:spChg>
        <pc:spChg chg="add mod">
          <ac:chgData name="Hiren Patel" userId="2304375fbe5c3cea" providerId="LiveId" clId="{32B6C4CD-04FE-493A-9094-E649E31E51B9}" dt="2023-08-22T18:18:04.377" v="6071" actId="1036"/>
          <ac:spMkLst>
            <pc:docMk/>
            <pc:sldMk cId="1351865350" sldId="270"/>
            <ac:spMk id="23" creationId="{64AA0791-5040-FC6E-E399-72AF0207C731}"/>
          </ac:spMkLst>
        </pc:spChg>
        <pc:spChg chg="add mod">
          <ac:chgData name="Hiren Patel" userId="2304375fbe5c3cea" providerId="LiveId" clId="{32B6C4CD-04FE-493A-9094-E649E31E51B9}" dt="2023-08-22T18:19:24.911" v="6082" actId="207"/>
          <ac:spMkLst>
            <pc:docMk/>
            <pc:sldMk cId="1351865350" sldId="270"/>
            <ac:spMk id="26" creationId="{6335964C-E0CA-D3DA-3DC9-09E5F6B78013}"/>
          </ac:spMkLst>
        </pc:spChg>
        <pc:grpChg chg="add mod">
          <ac:chgData name="Hiren Patel" userId="2304375fbe5c3cea" providerId="LiveId" clId="{32B6C4CD-04FE-493A-9094-E649E31E51B9}" dt="2023-08-22T18:17:59.381" v="6040" actId="1035"/>
          <ac:grpSpMkLst>
            <pc:docMk/>
            <pc:sldMk cId="1351865350" sldId="270"/>
            <ac:grpSpMk id="20" creationId="{178232DD-F275-D197-D65F-28FE1F28CA33}"/>
          </ac:grpSpMkLst>
        </pc:grpChg>
        <pc:picChg chg="add mod">
          <ac:chgData name="Hiren Patel" userId="2304375fbe5c3cea" providerId="LiveId" clId="{32B6C4CD-04FE-493A-9094-E649E31E51B9}" dt="2023-08-22T18:11:34.003" v="4968" actId="164"/>
          <ac:picMkLst>
            <pc:docMk/>
            <pc:sldMk cId="1351865350" sldId="270"/>
            <ac:picMk id="4" creationId="{40352E49-F2F9-5223-C0F4-E9637B814287}"/>
          </ac:picMkLst>
        </pc:picChg>
        <pc:picChg chg="add mod">
          <ac:chgData name="Hiren Patel" userId="2304375fbe5c3cea" providerId="LiveId" clId="{32B6C4CD-04FE-493A-9094-E649E31E51B9}" dt="2023-08-22T18:11:34.003" v="4968" actId="164"/>
          <ac:picMkLst>
            <pc:docMk/>
            <pc:sldMk cId="1351865350" sldId="270"/>
            <ac:picMk id="5" creationId="{84413AC6-FD06-B95C-3D9B-B8BD91F8C27F}"/>
          </ac:picMkLst>
        </pc:picChg>
        <pc:picChg chg="add del mod">
          <ac:chgData name="Hiren Patel" userId="2304375fbe5c3cea" providerId="LiveId" clId="{32B6C4CD-04FE-493A-9094-E649E31E51B9}" dt="2023-08-22T18:10:10.895" v="4863"/>
          <ac:picMkLst>
            <pc:docMk/>
            <pc:sldMk cId="1351865350" sldId="270"/>
            <ac:picMk id="6" creationId="{D3A64C30-4847-C921-193E-C18973703389}"/>
          </ac:picMkLst>
        </pc:picChg>
        <pc:picChg chg="add del mod">
          <ac:chgData name="Hiren Patel" userId="2304375fbe5c3cea" providerId="LiveId" clId="{32B6C4CD-04FE-493A-9094-E649E31E51B9}" dt="2023-08-22T18:10:10.436" v="4862"/>
          <ac:picMkLst>
            <pc:docMk/>
            <pc:sldMk cId="1351865350" sldId="270"/>
            <ac:picMk id="7" creationId="{E591D931-D0C5-1314-6606-FB07C7C7FA2E}"/>
          </ac:picMkLst>
        </pc:picChg>
        <pc:picChg chg="add del mod">
          <ac:chgData name="Hiren Patel" userId="2304375fbe5c3cea" providerId="LiveId" clId="{32B6C4CD-04FE-493A-9094-E649E31E51B9}" dt="2023-08-22T18:10:10.300" v="4861"/>
          <ac:picMkLst>
            <pc:docMk/>
            <pc:sldMk cId="1351865350" sldId="270"/>
            <ac:picMk id="8" creationId="{8B31743D-3918-B353-4804-9E8A907E0F8E}"/>
          </ac:picMkLst>
        </pc:picChg>
        <pc:picChg chg="add del mod">
          <ac:chgData name="Hiren Patel" userId="2304375fbe5c3cea" providerId="LiveId" clId="{32B6C4CD-04FE-493A-9094-E649E31E51B9}" dt="2023-08-22T18:10:10.152" v="4860"/>
          <ac:picMkLst>
            <pc:docMk/>
            <pc:sldMk cId="1351865350" sldId="270"/>
            <ac:picMk id="9" creationId="{A53FCB7B-49CB-CC79-C71E-1083B97DC5D0}"/>
          </ac:picMkLst>
        </pc:picChg>
        <pc:picChg chg="add del mod">
          <ac:chgData name="Hiren Patel" userId="2304375fbe5c3cea" providerId="LiveId" clId="{32B6C4CD-04FE-493A-9094-E649E31E51B9}" dt="2023-08-22T18:10:09.995" v="4859"/>
          <ac:picMkLst>
            <pc:docMk/>
            <pc:sldMk cId="1351865350" sldId="270"/>
            <ac:picMk id="10" creationId="{A32C3682-66E4-D5E4-C749-80F99698FB81}"/>
          </ac:picMkLst>
        </pc:picChg>
        <pc:picChg chg="add del mod">
          <ac:chgData name="Hiren Patel" userId="2304375fbe5c3cea" providerId="LiveId" clId="{32B6C4CD-04FE-493A-9094-E649E31E51B9}" dt="2023-08-22T18:10:09.854" v="4858"/>
          <ac:picMkLst>
            <pc:docMk/>
            <pc:sldMk cId="1351865350" sldId="270"/>
            <ac:picMk id="11" creationId="{52F9521B-D354-D67E-B294-D271EAC17903}"/>
          </ac:picMkLst>
        </pc:picChg>
        <pc:picChg chg="add del mod">
          <ac:chgData name="Hiren Patel" userId="2304375fbe5c3cea" providerId="LiveId" clId="{32B6C4CD-04FE-493A-9094-E649E31E51B9}" dt="2023-08-22T18:10:09.702" v="4857"/>
          <ac:picMkLst>
            <pc:docMk/>
            <pc:sldMk cId="1351865350" sldId="270"/>
            <ac:picMk id="12" creationId="{546731F9-363A-8481-6371-E8550A132B36}"/>
          </ac:picMkLst>
        </pc:picChg>
        <pc:picChg chg="add del mod">
          <ac:chgData name="Hiren Patel" userId="2304375fbe5c3cea" providerId="LiveId" clId="{32B6C4CD-04FE-493A-9094-E649E31E51B9}" dt="2023-08-22T18:10:09.504" v="4856"/>
          <ac:picMkLst>
            <pc:docMk/>
            <pc:sldMk cId="1351865350" sldId="270"/>
            <ac:picMk id="13" creationId="{E6B6B00D-9F16-C2A3-D5B3-7A6290A04FF3}"/>
          </ac:picMkLst>
        </pc:picChg>
        <pc:picChg chg="add del mod">
          <ac:chgData name="Hiren Patel" userId="2304375fbe5c3cea" providerId="LiveId" clId="{32B6C4CD-04FE-493A-9094-E649E31E51B9}" dt="2023-08-22T18:10:09.287" v="4855"/>
          <ac:picMkLst>
            <pc:docMk/>
            <pc:sldMk cId="1351865350" sldId="270"/>
            <ac:picMk id="14" creationId="{E9873760-6D9E-3F9F-B731-564790D7EAA8}"/>
          </ac:picMkLst>
        </pc:picChg>
        <pc:picChg chg="add mod">
          <ac:chgData name="Hiren Patel" userId="2304375fbe5c3cea" providerId="LiveId" clId="{32B6C4CD-04FE-493A-9094-E649E31E51B9}" dt="2023-08-22T18:11:34.003" v="4968" actId="164"/>
          <ac:picMkLst>
            <pc:docMk/>
            <pc:sldMk cId="1351865350" sldId="270"/>
            <ac:picMk id="15" creationId="{9D365977-5C43-FEBA-EB9B-6767CE36E84B}"/>
          </ac:picMkLst>
        </pc:picChg>
        <pc:picChg chg="add mod">
          <ac:chgData name="Hiren Patel" userId="2304375fbe5c3cea" providerId="LiveId" clId="{32B6C4CD-04FE-493A-9094-E649E31E51B9}" dt="2023-08-22T18:11:34.003" v="4968" actId="164"/>
          <ac:picMkLst>
            <pc:docMk/>
            <pc:sldMk cId="1351865350" sldId="270"/>
            <ac:picMk id="16" creationId="{06C708A9-C6C8-C832-8B39-94E80AC79A58}"/>
          </ac:picMkLst>
        </pc:picChg>
        <pc:picChg chg="add mod">
          <ac:chgData name="Hiren Patel" userId="2304375fbe5c3cea" providerId="LiveId" clId="{32B6C4CD-04FE-493A-9094-E649E31E51B9}" dt="2023-08-22T18:11:34.003" v="4968" actId="164"/>
          <ac:picMkLst>
            <pc:docMk/>
            <pc:sldMk cId="1351865350" sldId="270"/>
            <ac:picMk id="17" creationId="{5892AF25-2D48-1A28-EEF9-2608D3DFD477}"/>
          </ac:picMkLst>
        </pc:picChg>
        <pc:picChg chg="add mod">
          <ac:chgData name="Hiren Patel" userId="2304375fbe5c3cea" providerId="LiveId" clId="{32B6C4CD-04FE-493A-9094-E649E31E51B9}" dt="2023-08-22T18:11:34.003" v="4968" actId="164"/>
          <ac:picMkLst>
            <pc:docMk/>
            <pc:sldMk cId="1351865350" sldId="270"/>
            <ac:picMk id="18" creationId="{BBE13162-EA5C-04F1-AB88-9B28EF3CC3EF}"/>
          </ac:picMkLst>
        </pc:picChg>
        <pc:picChg chg="add del mod">
          <ac:chgData name="Hiren Patel" userId="2304375fbe5c3cea" providerId="LiveId" clId="{32B6C4CD-04FE-493A-9094-E649E31E51B9}" dt="2023-08-22T18:18:06.232" v="6073"/>
          <ac:picMkLst>
            <pc:docMk/>
            <pc:sldMk cId="1351865350" sldId="270"/>
            <ac:picMk id="24" creationId="{ABAFB10C-853C-CB20-B9DA-3E31E383EF03}"/>
          </ac:picMkLst>
        </pc:picChg>
        <pc:picChg chg="add del mod">
          <ac:chgData name="Hiren Patel" userId="2304375fbe5c3cea" providerId="LiveId" clId="{32B6C4CD-04FE-493A-9094-E649E31E51B9}" dt="2023-08-22T18:18:06.232" v="6073"/>
          <ac:picMkLst>
            <pc:docMk/>
            <pc:sldMk cId="1351865350" sldId="270"/>
            <ac:picMk id="25" creationId="{510C258B-6D7A-DCC1-60A8-2BEA109368FC}"/>
          </ac:picMkLst>
        </pc:picChg>
      </pc:sldChg>
      <pc:sldChg chg="addSp delSp modSp new mod ord modNotesTx">
        <pc:chgData name="Hiren Patel" userId="2304375fbe5c3cea" providerId="LiveId" clId="{32B6C4CD-04FE-493A-9094-E649E31E51B9}" dt="2023-08-22T20:12:46.923" v="6869"/>
        <pc:sldMkLst>
          <pc:docMk/>
          <pc:sldMk cId="1669378062" sldId="271"/>
        </pc:sldMkLst>
        <pc:spChg chg="del">
          <ac:chgData name="Hiren Patel" userId="2304375fbe5c3cea" providerId="LiveId" clId="{32B6C4CD-04FE-493A-9094-E649E31E51B9}" dt="2023-08-22T19:50:26.546" v="6086" actId="478"/>
          <ac:spMkLst>
            <pc:docMk/>
            <pc:sldMk cId="1669378062" sldId="271"/>
            <ac:spMk id="2" creationId="{84288799-A1DE-8776-C33C-E730C0B6D6C6}"/>
          </ac:spMkLst>
        </pc:spChg>
        <pc:spChg chg="del">
          <ac:chgData name="Hiren Patel" userId="2304375fbe5c3cea" providerId="LiveId" clId="{32B6C4CD-04FE-493A-9094-E649E31E51B9}" dt="2023-08-22T19:50:20.856" v="6084" actId="478"/>
          <ac:spMkLst>
            <pc:docMk/>
            <pc:sldMk cId="1669378062" sldId="271"/>
            <ac:spMk id="3" creationId="{2346797C-3B1A-6FBF-F85A-6E9C42033E12}"/>
          </ac:spMkLst>
        </pc:spChg>
        <pc:picChg chg="add mod">
          <ac:chgData name="Hiren Patel" userId="2304375fbe5c3cea" providerId="LiveId" clId="{32B6C4CD-04FE-493A-9094-E649E31E51B9}" dt="2023-08-22T19:50:33.173" v="6093" actId="14100"/>
          <ac:picMkLst>
            <pc:docMk/>
            <pc:sldMk cId="1669378062" sldId="271"/>
            <ac:picMk id="1026" creationId="{A675156E-BDC1-966D-FDB1-392979B47AE8}"/>
          </ac:picMkLst>
        </pc:picChg>
        <pc:picChg chg="add del mod">
          <ac:chgData name="Hiren Patel" userId="2304375fbe5c3cea" providerId="LiveId" clId="{32B6C4CD-04FE-493A-9094-E649E31E51B9}" dt="2023-08-22T19:50:29.870" v="6088"/>
          <ac:picMkLst>
            <pc:docMk/>
            <pc:sldMk cId="1669378062" sldId="271"/>
            <ac:picMk id="1028" creationId="{56FBB913-35C1-BAFD-93CA-188B90DF6E00}"/>
          </ac:picMkLst>
        </pc:picChg>
      </pc:sldChg>
      <pc:sldChg chg="addSp modSp add mod ord modNotesTx">
        <pc:chgData name="Hiren Patel" userId="2304375fbe5c3cea" providerId="LiveId" clId="{32B6C4CD-04FE-493A-9094-E649E31E51B9}" dt="2023-08-23T13:37:29.199" v="11311" actId="20577"/>
        <pc:sldMkLst>
          <pc:docMk/>
          <pc:sldMk cId="3533991325" sldId="272"/>
        </pc:sldMkLst>
        <pc:spChg chg="add mod">
          <ac:chgData name="Hiren Patel" userId="2304375fbe5c3cea" providerId="LiveId" clId="{32B6C4CD-04FE-493A-9094-E649E31E51B9}" dt="2023-08-22T19:51:41.424" v="6143" actId="207"/>
          <ac:spMkLst>
            <pc:docMk/>
            <pc:sldMk cId="3533991325" sldId="272"/>
            <ac:spMk id="2" creationId="{2A94AA50-FFA5-8DD5-CF87-6943B87AFE5F}"/>
          </ac:spMkLst>
        </pc:spChg>
        <pc:spChg chg="add mod">
          <ac:chgData name="Hiren Patel" userId="2304375fbe5c3cea" providerId="LiveId" clId="{32B6C4CD-04FE-493A-9094-E649E31E51B9}" dt="2023-08-22T19:51:58.121" v="6146" actId="14100"/>
          <ac:spMkLst>
            <pc:docMk/>
            <pc:sldMk cId="3533991325" sldId="272"/>
            <ac:spMk id="3" creationId="{D9FBEB44-E746-022F-71CB-7E2C2A2089DF}"/>
          </ac:spMkLst>
        </pc:spChg>
        <pc:spChg chg="add mod">
          <ac:chgData name="Hiren Patel" userId="2304375fbe5c3cea" providerId="LiveId" clId="{32B6C4CD-04FE-493A-9094-E649E31E51B9}" dt="2023-08-22T19:54:20.369" v="6324" actId="14100"/>
          <ac:spMkLst>
            <pc:docMk/>
            <pc:sldMk cId="3533991325" sldId="272"/>
            <ac:spMk id="4" creationId="{7E172311-197A-004E-535E-BB6C16AFCEF3}"/>
          </ac:spMkLst>
        </pc:spChg>
        <pc:spChg chg="add mod">
          <ac:chgData name="Hiren Patel" userId="2304375fbe5c3cea" providerId="LiveId" clId="{32B6C4CD-04FE-493A-9094-E649E31E51B9}" dt="2023-08-22T19:55:03.255" v="6332" actId="1076"/>
          <ac:spMkLst>
            <pc:docMk/>
            <pc:sldMk cId="3533991325" sldId="272"/>
            <ac:spMk id="9" creationId="{F42B0FEE-FE5F-F274-5EE2-41AC1FD12949}"/>
          </ac:spMkLst>
        </pc:spChg>
        <pc:picChg chg="mod">
          <ac:chgData name="Hiren Patel" userId="2304375fbe5c3cea" providerId="LiveId" clId="{32B6C4CD-04FE-493A-9094-E649E31E51B9}" dt="2023-08-22T19:54:01.091" v="6313"/>
          <ac:picMkLst>
            <pc:docMk/>
            <pc:sldMk cId="3533991325" sldId="272"/>
            <ac:picMk id="1026" creationId="{A675156E-BDC1-966D-FDB1-392979B47AE8}"/>
          </ac:picMkLst>
        </pc:picChg>
        <pc:cxnChg chg="add mod">
          <ac:chgData name="Hiren Patel" userId="2304375fbe5c3cea" providerId="LiveId" clId="{32B6C4CD-04FE-493A-9094-E649E31E51B9}" dt="2023-08-22T19:54:57.088" v="6330" actId="208"/>
          <ac:cxnSpMkLst>
            <pc:docMk/>
            <pc:sldMk cId="3533991325" sldId="272"/>
            <ac:cxnSpMk id="6" creationId="{D1617A44-CFF3-4C36-5FD1-04841253DE89}"/>
          </ac:cxnSpMkLst>
        </pc:cxnChg>
        <pc:cxnChg chg="add mod">
          <ac:chgData name="Hiren Patel" userId="2304375fbe5c3cea" providerId="LiveId" clId="{32B6C4CD-04FE-493A-9094-E649E31E51B9}" dt="2023-08-22T19:54:57.088" v="6330" actId="208"/>
          <ac:cxnSpMkLst>
            <pc:docMk/>
            <pc:sldMk cId="3533991325" sldId="272"/>
            <ac:cxnSpMk id="8" creationId="{F5860C2C-CECD-B0FD-1079-30241DD62147}"/>
          </ac:cxnSpMkLst>
        </pc:cxnChg>
        <pc:cxnChg chg="add mod">
          <ac:chgData name="Hiren Patel" userId="2304375fbe5c3cea" providerId="LiveId" clId="{32B6C4CD-04FE-493A-9094-E649E31E51B9}" dt="2023-08-22T19:55:03.255" v="6332" actId="1076"/>
          <ac:cxnSpMkLst>
            <pc:docMk/>
            <pc:sldMk cId="3533991325" sldId="272"/>
            <ac:cxnSpMk id="10" creationId="{83719FBB-DF0B-BF86-F1B9-DC4427BC8B7E}"/>
          </ac:cxnSpMkLst>
        </pc:cxnChg>
        <pc:cxnChg chg="add mod">
          <ac:chgData name="Hiren Patel" userId="2304375fbe5c3cea" providerId="LiveId" clId="{32B6C4CD-04FE-493A-9094-E649E31E51B9}" dt="2023-08-22T19:55:03.255" v="6332" actId="1076"/>
          <ac:cxnSpMkLst>
            <pc:docMk/>
            <pc:sldMk cId="3533991325" sldId="272"/>
            <ac:cxnSpMk id="11" creationId="{2322493E-E2A1-C6E9-45B1-337E65D90D46}"/>
          </ac:cxnSpMkLst>
        </pc:cxnChg>
      </pc:sldChg>
      <pc:sldChg chg="addSp delSp modSp new del mod modClrScheme chgLayout">
        <pc:chgData name="Hiren Patel" userId="2304375fbe5c3cea" providerId="LiveId" clId="{32B6C4CD-04FE-493A-9094-E649E31E51B9}" dt="2023-08-22T19:58:36.761" v="6624" actId="47"/>
        <pc:sldMkLst>
          <pc:docMk/>
          <pc:sldMk cId="3601270538" sldId="273"/>
        </pc:sldMkLst>
        <pc:spChg chg="del">
          <ac:chgData name="Hiren Patel" userId="2304375fbe5c3cea" providerId="LiveId" clId="{32B6C4CD-04FE-493A-9094-E649E31E51B9}" dt="2023-08-22T19:58:16.387" v="6621" actId="700"/>
          <ac:spMkLst>
            <pc:docMk/>
            <pc:sldMk cId="3601270538" sldId="273"/>
            <ac:spMk id="2" creationId="{14880EBA-E3A4-13EA-08A6-9912B91906D1}"/>
          </ac:spMkLst>
        </pc:spChg>
        <pc:spChg chg="del">
          <ac:chgData name="Hiren Patel" userId="2304375fbe5c3cea" providerId="LiveId" clId="{32B6C4CD-04FE-493A-9094-E649E31E51B9}" dt="2023-08-22T19:58:16.387" v="6621" actId="700"/>
          <ac:spMkLst>
            <pc:docMk/>
            <pc:sldMk cId="3601270538" sldId="273"/>
            <ac:spMk id="3" creationId="{2631A954-40D2-B68B-AE20-45FCA639E685}"/>
          </ac:spMkLst>
        </pc:spChg>
        <pc:picChg chg="add mod">
          <ac:chgData name="Hiren Patel" userId="2304375fbe5c3cea" providerId="LiveId" clId="{32B6C4CD-04FE-493A-9094-E649E31E51B9}" dt="2023-08-22T19:58:21.497" v="6623" actId="1076"/>
          <ac:picMkLst>
            <pc:docMk/>
            <pc:sldMk cId="3601270538" sldId="273"/>
            <ac:picMk id="4" creationId="{78A26169-CCC1-58E2-E545-4DA04F7623ED}"/>
          </ac:picMkLst>
        </pc:picChg>
      </pc:sldChg>
      <pc:sldChg chg="addSp delSp modSp new mod modNotesTx">
        <pc:chgData name="Hiren Patel" userId="2304375fbe5c3cea" providerId="LiveId" clId="{32B6C4CD-04FE-493A-9094-E649E31E51B9}" dt="2023-08-23T13:46:00.371" v="11674" actId="20577"/>
        <pc:sldMkLst>
          <pc:docMk/>
          <pc:sldMk cId="4226307246" sldId="273"/>
        </pc:sldMkLst>
        <pc:spChg chg="mod">
          <ac:chgData name="Hiren Patel" userId="2304375fbe5c3cea" providerId="LiveId" clId="{32B6C4CD-04FE-493A-9094-E649E31E51B9}" dt="2023-08-22T20:05:45.359" v="6654" actId="5793"/>
          <ac:spMkLst>
            <pc:docMk/>
            <pc:sldMk cId="4226307246" sldId="273"/>
            <ac:spMk id="2" creationId="{DD5CD6CD-8AD1-EFE7-FA8C-31FF1DA5F82A}"/>
          </ac:spMkLst>
        </pc:spChg>
        <pc:spChg chg="del">
          <ac:chgData name="Hiren Patel" userId="2304375fbe5c3cea" providerId="LiveId" clId="{32B6C4CD-04FE-493A-9094-E649E31E51B9}" dt="2023-08-22T20:05:48.489" v="6655" actId="478"/>
          <ac:spMkLst>
            <pc:docMk/>
            <pc:sldMk cId="4226307246" sldId="273"/>
            <ac:spMk id="3" creationId="{D4176A60-BEE3-717B-3D14-100C4B03554E}"/>
          </ac:spMkLst>
        </pc:spChg>
        <pc:spChg chg="add mod">
          <ac:chgData name="Hiren Patel" userId="2304375fbe5c3cea" providerId="LiveId" clId="{32B6C4CD-04FE-493A-9094-E649E31E51B9}" dt="2023-08-22T20:13:45.403" v="6929" actId="13822"/>
          <ac:spMkLst>
            <pc:docMk/>
            <pc:sldMk cId="4226307246" sldId="273"/>
            <ac:spMk id="23" creationId="{660D75DC-E087-4972-CC9E-FF921C7168B4}"/>
          </ac:spMkLst>
        </pc:spChg>
        <pc:spChg chg="add mod">
          <ac:chgData name="Hiren Patel" userId="2304375fbe5c3cea" providerId="LiveId" clId="{32B6C4CD-04FE-493A-9094-E649E31E51B9}" dt="2023-08-22T20:14:20.132" v="6944" actId="1035"/>
          <ac:spMkLst>
            <pc:docMk/>
            <pc:sldMk cId="4226307246" sldId="273"/>
            <ac:spMk id="24" creationId="{666CBCD2-2A86-4B2F-DBD3-60DEEFBDB652}"/>
          </ac:spMkLst>
        </pc:spChg>
        <pc:spChg chg="add mod">
          <ac:chgData name="Hiren Patel" userId="2304375fbe5c3cea" providerId="LiveId" clId="{32B6C4CD-04FE-493A-9094-E649E31E51B9}" dt="2023-08-22T20:14:30.109" v="6945" actId="1076"/>
          <ac:spMkLst>
            <pc:docMk/>
            <pc:sldMk cId="4226307246" sldId="273"/>
            <ac:spMk id="25" creationId="{4A5431A9-66F4-F8BA-A8C6-AD888AC904EB}"/>
          </ac:spMkLst>
        </pc:spChg>
        <pc:spChg chg="add mod">
          <ac:chgData name="Hiren Patel" userId="2304375fbe5c3cea" providerId="LiveId" clId="{32B6C4CD-04FE-493A-9094-E649E31E51B9}" dt="2023-08-22T20:13:56.439" v="6930" actId="13822"/>
          <ac:spMkLst>
            <pc:docMk/>
            <pc:sldMk cId="4226307246" sldId="273"/>
            <ac:spMk id="26" creationId="{7B29F4BC-765C-EDB1-BDD7-BFC8EA752E78}"/>
          </ac:spMkLst>
        </pc:spChg>
        <pc:picChg chg="add mod">
          <ac:chgData name="Hiren Patel" userId="2304375fbe5c3cea" providerId="LiveId" clId="{32B6C4CD-04FE-493A-9094-E649E31E51B9}" dt="2023-08-22T20:06:12.617" v="6656"/>
          <ac:picMkLst>
            <pc:docMk/>
            <pc:sldMk cId="4226307246" sldId="273"/>
            <ac:picMk id="4" creationId="{2F03678D-4959-473B-0434-4BD23DCEC594}"/>
          </ac:picMkLst>
        </pc:picChg>
        <pc:picChg chg="add mod">
          <ac:chgData name="Hiren Patel" userId="2304375fbe5c3cea" providerId="LiveId" clId="{32B6C4CD-04FE-493A-9094-E649E31E51B9}" dt="2023-08-22T20:06:12.617" v="6656"/>
          <ac:picMkLst>
            <pc:docMk/>
            <pc:sldMk cId="4226307246" sldId="273"/>
            <ac:picMk id="5" creationId="{880F7108-75EF-1256-5175-10A4A01C65BB}"/>
          </ac:picMkLst>
        </pc:picChg>
        <pc:picChg chg="add mod">
          <ac:chgData name="Hiren Patel" userId="2304375fbe5c3cea" providerId="LiveId" clId="{32B6C4CD-04FE-493A-9094-E649E31E51B9}" dt="2023-08-22T20:06:12.617" v="6656"/>
          <ac:picMkLst>
            <pc:docMk/>
            <pc:sldMk cId="4226307246" sldId="273"/>
            <ac:picMk id="6" creationId="{0C96D7A9-D8D4-149A-5C8F-3A464685BFDA}"/>
          </ac:picMkLst>
        </pc:picChg>
        <pc:picChg chg="add mod">
          <ac:chgData name="Hiren Patel" userId="2304375fbe5c3cea" providerId="LiveId" clId="{32B6C4CD-04FE-493A-9094-E649E31E51B9}" dt="2023-08-22T20:06:31.891" v="6657"/>
          <ac:picMkLst>
            <pc:docMk/>
            <pc:sldMk cId="4226307246" sldId="273"/>
            <ac:picMk id="9" creationId="{EE51725F-4CEE-F6CF-1ED1-2CB05A1AF120}"/>
          </ac:picMkLst>
        </pc:picChg>
        <pc:picChg chg="add mod">
          <ac:chgData name="Hiren Patel" userId="2304375fbe5c3cea" providerId="LiveId" clId="{32B6C4CD-04FE-493A-9094-E649E31E51B9}" dt="2023-08-22T20:06:31.891" v="6657"/>
          <ac:picMkLst>
            <pc:docMk/>
            <pc:sldMk cId="4226307246" sldId="273"/>
            <ac:picMk id="10" creationId="{96C1094F-6C64-A07E-2AD7-5CD365C6C911}"/>
          </ac:picMkLst>
        </pc:picChg>
        <pc:picChg chg="add mod">
          <ac:chgData name="Hiren Patel" userId="2304375fbe5c3cea" providerId="LiveId" clId="{32B6C4CD-04FE-493A-9094-E649E31E51B9}" dt="2023-08-22T20:06:31.891" v="6657"/>
          <ac:picMkLst>
            <pc:docMk/>
            <pc:sldMk cId="4226307246" sldId="273"/>
            <ac:picMk id="11" creationId="{AB4E7C43-15BB-D106-0EA2-51AD3AD479D5}"/>
          </ac:picMkLst>
        </pc:picChg>
        <pc:picChg chg="add mod ord">
          <ac:chgData name="Hiren Patel" userId="2304375fbe5c3cea" providerId="LiveId" clId="{32B6C4CD-04FE-493A-9094-E649E31E51B9}" dt="2023-08-22T20:09:11.737" v="6753" actId="167"/>
          <ac:picMkLst>
            <pc:docMk/>
            <pc:sldMk cId="4226307246" sldId="273"/>
            <ac:picMk id="16" creationId="{C948C82E-1F10-7F52-6561-A7AF003E2B45}"/>
          </ac:picMkLst>
        </pc:picChg>
        <pc:picChg chg="add mod ord">
          <ac:chgData name="Hiren Patel" userId="2304375fbe5c3cea" providerId="LiveId" clId="{32B6C4CD-04FE-493A-9094-E649E31E51B9}" dt="2023-08-22T20:09:11.737" v="6753" actId="167"/>
          <ac:picMkLst>
            <pc:docMk/>
            <pc:sldMk cId="4226307246" sldId="273"/>
            <ac:picMk id="17" creationId="{AD633002-DB68-A4E4-68CC-0DCC7CF8C812}"/>
          </ac:picMkLst>
        </pc:picChg>
        <pc:cxnChg chg="add mod">
          <ac:chgData name="Hiren Patel" userId="2304375fbe5c3cea" providerId="LiveId" clId="{32B6C4CD-04FE-493A-9094-E649E31E51B9}" dt="2023-08-22T20:08:06.514" v="6743" actId="14100"/>
          <ac:cxnSpMkLst>
            <pc:docMk/>
            <pc:sldMk cId="4226307246" sldId="273"/>
            <ac:cxnSpMk id="7" creationId="{363E0156-F5BA-855C-A0C9-FBAB79E4BAE7}"/>
          </ac:cxnSpMkLst>
        </pc:cxnChg>
        <pc:cxnChg chg="add mod">
          <ac:chgData name="Hiren Patel" userId="2304375fbe5c3cea" providerId="LiveId" clId="{32B6C4CD-04FE-493A-9094-E649E31E51B9}" dt="2023-08-22T20:07:47.524" v="6741" actId="14100"/>
          <ac:cxnSpMkLst>
            <pc:docMk/>
            <pc:sldMk cId="4226307246" sldId="273"/>
            <ac:cxnSpMk id="8" creationId="{AF053925-1FCE-70C7-913A-FA0FD1BC1EC6}"/>
          </ac:cxnSpMkLst>
        </pc:cxnChg>
        <pc:cxnChg chg="add mod">
          <ac:chgData name="Hiren Patel" userId="2304375fbe5c3cea" providerId="LiveId" clId="{32B6C4CD-04FE-493A-9094-E649E31E51B9}" dt="2023-08-22T20:08:11.907" v="6744" actId="14100"/>
          <ac:cxnSpMkLst>
            <pc:docMk/>
            <pc:sldMk cId="4226307246" sldId="273"/>
            <ac:cxnSpMk id="12" creationId="{CC0948A5-7A6D-CA3F-7824-99466819A8E8}"/>
          </ac:cxnSpMkLst>
        </pc:cxnChg>
        <pc:cxnChg chg="add mod">
          <ac:chgData name="Hiren Patel" userId="2304375fbe5c3cea" providerId="LiveId" clId="{32B6C4CD-04FE-493A-9094-E649E31E51B9}" dt="2023-08-22T20:07:41.198" v="6740" actId="14100"/>
          <ac:cxnSpMkLst>
            <pc:docMk/>
            <pc:sldMk cId="4226307246" sldId="273"/>
            <ac:cxnSpMk id="13" creationId="{5AB6B65E-AE03-6692-C638-DF0443AF9197}"/>
          </ac:cxnSpMkLst>
        </pc:cxnChg>
        <pc:cxnChg chg="add mod">
          <ac:chgData name="Hiren Patel" userId="2304375fbe5c3cea" providerId="LiveId" clId="{32B6C4CD-04FE-493A-9094-E649E31E51B9}" dt="2023-08-22T20:07:57.767" v="6742" actId="14100"/>
          <ac:cxnSpMkLst>
            <pc:docMk/>
            <pc:sldMk cId="4226307246" sldId="273"/>
            <ac:cxnSpMk id="14" creationId="{F5FBC420-0706-8510-9073-0B1AD4DE5ED9}"/>
          </ac:cxnSpMkLst>
        </pc:cxnChg>
        <pc:cxnChg chg="add mod">
          <ac:chgData name="Hiren Patel" userId="2304375fbe5c3cea" providerId="LiveId" clId="{32B6C4CD-04FE-493A-9094-E649E31E51B9}" dt="2023-08-22T20:07:33.809" v="6739" actId="1037"/>
          <ac:cxnSpMkLst>
            <pc:docMk/>
            <pc:sldMk cId="4226307246" sldId="273"/>
            <ac:cxnSpMk id="15" creationId="{BF82CCC4-8270-19A7-275F-E340ED1FA304}"/>
          </ac:cxnSpMkLst>
        </pc:cxnChg>
      </pc:sldChg>
      <pc:sldChg chg="addSp delSp modSp add mod modNotesTx">
        <pc:chgData name="Hiren Patel" userId="2304375fbe5c3cea" providerId="LiveId" clId="{32B6C4CD-04FE-493A-9094-E649E31E51B9}" dt="2023-09-13T13:46:09.019" v="39328" actId="20577"/>
        <pc:sldMkLst>
          <pc:docMk/>
          <pc:sldMk cId="3202175749" sldId="274"/>
        </pc:sldMkLst>
        <pc:spChg chg="mod">
          <ac:chgData name="Hiren Patel" userId="2304375fbe5c3cea" providerId="LiveId" clId="{32B6C4CD-04FE-493A-9094-E649E31E51B9}" dt="2023-08-23T13:46:12.257" v="11685" actId="20577"/>
          <ac:spMkLst>
            <pc:docMk/>
            <pc:sldMk cId="3202175749" sldId="274"/>
            <ac:spMk id="2" creationId="{DD5CD6CD-8AD1-EFE7-FA8C-31FF1DA5F82A}"/>
          </ac:spMkLst>
        </pc:spChg>
        <pc:spChg chg="add mod">
          <ac:chgData name="Hiren Patel" userId="2304375fbe5c3cea" providerId="LiveId" clId="{32B6C4CD-04FE-493A-9094-E649E31E51B9}" dt="2023-08-22T20:30:37.987" v="7346" actId="14100"/>
          <ac:spMkLst>
            <pc:docMk/>
            <pc:sldMk cId="3202175749" sldId="274"/>
            <ac:spMk id="3" creationId="{14E57664-27A5-C13E-D2C4-536F942A0F8D}"/>
          </ac:spMkLst>
        </pc:spChg>
        <pc:spChg chg="add mod">
          <ac:chgData name="Hiren Patel" userId="2304375fbe5c3cea" providerId="LiveId" clId="{32B6C4CD-04FE-493A-9094-E649E31E51B9}" dt="2023-08-23T14:07:59.132" v="13500" actId="20577"/>
          <ac:spMkLst>
            <pc:docMk/>
            <pc:sldMk cId="3202175749" sldId="274"/>
            <ac:spMk id="18" creationId="{E99810ED-ADFA-93B9-AD34-1EAABDFEC20C}"/>
          </ac:spMkLst>
        </pc:spChg>
        <pc:spChg chg="del">
          <ac:chgData name="Hiren Patel" userId="2304375fbe5c3cea" providerId="LiveId" clId="{32B6C4CD-04FE-493A-9094-E649E31E51B9}" dt="2023-08-22T20:17:55.760" v="6967" actId="478"/>
          <ac:spMkLst>
            <pc:docMk/>
            <pc:sldMk cId="3202175749" sldId="274"/>
            <ac:spMk id="23" creationId="{660D75DC-E087-4972-CC9E-FF921C7168B4}"/>
          </ac:spMkLst>
        </pc:spChg>
        <pc:spChg chg="del">
          <ac:chgData name="Hiren Patel" userId="2304375fbe5c3cea" providerId="LiveId" clId="{32B6C4CD-04FE-493A-9094-E649E31E51B9}" dt="2023-08-22T20:30:14.677" v="7345" actId="478"/>
          <ac:spMkLst>
            <pc:docMk/>
            <pc:sldMk cId="3202175749" sldId="274"/>
            <ac:spMk id="26" creationId="{7B29F4BC-765C-EDB1-BDD7-BFC8EA752E78}"/>
          </ac:spMkLst>
        </pc:spChg>
        <pc:spChg chg="add mod">
          <ac:chgData name="Hiren Patel" userId="2304375fbe5c3cea" providerId="LiveId" clId="{32B6C4CD-04FE-493A-9094-E649E31E51B9}" dt="2023-08-22T20:26:37.991" v="7165" actId="20577"/>
          <ac:spMkLst>
            <pc:docMk/>
            <pc:sldMk cId="3202175749" sldId="274"/>
            <ac:spMk id="37" creationId="{BCFD4D8D-CC63-70A9-4ACB-599DCABD3B62}"/>
          </ac:spMkLst>
        </pc:spChg>
        <pc:spChg chg="add mod">
          <ac:chgData name="Hiren Patel" userId="2304375fbe5c3cea" providerId="LiveId" clId="{32B6C4CD-04FE-493A-9094-E649E31E51B9}" dt="2023-08-23T13:51:36.823" v="11843" actId="1076"/>
          <ac:spMkLst>
            <pc:docMk/>
            <pc:sldMk cId="3202175749" sldId="274"/>
            <ac:spMk id="49" creationId="{C5A02243-09AD-EC73-56F4-472727B991B2}"/>
          </ac:spMkLst>
        </pc:spChg>
        <pc:spChg chg="add mod">
          <ac:chgData name="Hiren Patel" userId="2304375fbe5c3cea" providerId="LiveId" clId="{32B6C4CD-04FE-493A-9094-E649E31E51B9}" dt="2023-08-22T20:32:19.204" v="7382" actId="1076"/>
          <ac:spMkLst>
            <pc:docMk/>
            <pc:sldMk cId="3202175749" sldId="274"/>
            <ac:spMk id="50" creationId="{40599AB2-727D-7111-0CC2-B7F333092B13}"/>
          </ac:spMkLst>
        </pc:spChg>
        <pc:spChg chg="add del mod">
          <ac:chgData name="Hiren Patel" userId="2304375fbe5c3cea" providerId="LiveId" clId="{32B6C4CD-04FE-493A-9094-E649E31E51B9}" dt="2023-08-22T20:31:12.792" v="7363" actId="47"/>
          <ac:spMkLst>
            <pc:docMk/>
            <pc:sldMk cId="3202175749" sldId="274"/>
            <ac:spMk id="51" creationId="{4C4DDE1F-D909-263D-1DA2-A7F1A8315288}"/>
          </ac:spMkLst>
        </pc:spChg>
        <pc:spChg chg="add del mod">
          <ac:chgData name="Hiren Patel" userId="2304375fbe5c3cea" providerId="LiveId" clId="{32B6C4CD-04FE-493A-9094-E649E31E51B9}" dt="2023-08-23T13:47:24.450" v="11687" actId="1035"/>
          <ac:spMkLst>
            <pc:docMk/>
            <pc:sldMk cId="3202175749" sldId="274"/>
            <ac:spMk id="52" creationId="{5C8E39D6-81A7-D0D8-46F4-EC40E35DE945}"/>
          </ac:spMkLst>
        </pc:spChg>
        <pc:spChg chg="add mod">
          <ac:chgData name="Hiren Patel" userId="2304375fbe5c3cea" providerId="LiveId" clId="{32B6C4CD-04FE-493A-9094-E649E31E51B9}" dt="2023-08-22T20:33:04.806" v="7385" actId="1076"/>
          <ac:spMkLst>
            <pc:docMk/>
            <pc:sldMk cId="3202175749" sldId="274"/>
            <ac:spMk id="53" creationId="{1A83C98F-019A-2ED9-6962-FFC38BF6BFA7}"/>
          </ac:spMkLst>
        </pc:spChg>
        <pc:spChg chg="add mod">
          <ac:chgData name="Hiren Patel" userId="2304375fbe5c3cea" providerId="LiveId" clId="{32B6C4CD-04FE-493A-9094-E649E31E51B9}" dt="2023-08-23T14:05:45.841" v="13431" actId="20577"/>
          <ac:spMkLst>
            <pc:docMk/>
            <pc:sldMk cId="3202175749" sldId="274"/>
            <ac:spMk id="54" creationId="{C623F8C1-9409-1BEC-4B8A-DE7965A1D8A1}"/>
          </ac:spMkLst>
        </pc:spChg>
        <pc:picChg chg="mod">
          <ac:chgData name="Hiren Patel" userId="2304375fbe5c3cea" providerId="LiveId" clId="{32B6C4CD-04FE-493A-9094-E649E31E51B9}" dt="2023-08-22T20:22:58.021" v="7098" actId="207"/>
          <ac:picMkLst>
            <pc:docMk/>
            <pc:sldMk cId="3202175749" sldId="274"/>
            <ac:picMk id="9" creationId="{EE51725F-4CEE-F6CF-1ED1-2CB05A1AF120}"/>
          </ac:picMkLst>
        </pc:picChg>
        <pc:picChg chg="mod">
          <ac:chgData name="Hiren Patel" userId="2304375fbe5c3cea" providerId="LiveId" clId="{32B6C4CD-04FE-493A-9094-E649E31E51B9}" dt="2023-08-22T20:22:58.021" v="7098" actId="207"/>
          <ac:picMkLst>
            <pc:docMk/>
            <pc:sldMk cId="3202175749" sldId="274"/>
            <ac:picMk id="10" creationId="{96C1094F-6C64-A07E-2AD7-5CD365C6C911}"/>
          </ac:picMkLst>
        </pc:picChg>
        <pc:picChg chg="mod">
          <ac:chgData name="Hiren Patel" userId="2304375fbe5c3cea" providerId="LiveId" clId="{32B6C4CD-04FE-493A-9094-E649E31E51B9}" dt="2023-08-22T20:22:58.021" v="7098" actId="207"/>
          <ac:picMkLst>
            <pc:docMk/>
            <pc:sldMk cId="3202175749" sldId="274"/>
            <ac:picMk id="11" creationId="{AB4E7C43-15BB-D106-0EA2-51AD3AD479D5}"/>
          </ac:picMkLst>
        </pc:picChg>
        <pc:cxnChg chg="add mod">
          <ac:chgData name="Hiren Patel" userId="2304375fbe5c3cea" providerId="LiveId" clId="{32B6C4CD-04FE-493A-9094-E649E31E51B9}" dt="2023-08-22T20:26:59.346" v="7168" actId="14100"/>
          <ac:cxnSpMkLst>
            <pc:docMk/>
            <pc:sldMk cId="3202175749" sldId="274"/>
            <ac:cxnSpMk id="19" creationId="{9AE20FDA-25B6-93D6-084F-0C9A01334A97}"/>
          </ac:cxnSpMkLst>
        </pc:cxnChg>
        <pc:cxnChg chg="add mod">
          <ac:chgData name="Hiren Patel" userId="2304375fbe5c3cea" providerId="LiveId" clId="{32B6C4CD-04FE-493A-9094-E649E31E51B9}" dt="2023-08-22T20:28:40.094" v="7177"/>
          <ac:cxnSpMkLst>
            <pc:docMk/>
            <pc:sldMk cId="3202175749" sldId="274"/>
            <ac:cxnSpMk id="21" creationId="{170C4F2F-E941-A50E-B42B-1D6846B6C46C}"/>
          </ac:cxnSpMkLst>
        </pc:cxnChg>
        <pc:cxnChg chg="add mod">
          <ac:chgData name="Hiren Patel" userId="2304375fbe5c3cea" providerId="LiveId" clId="{32B6C4CD-04FE-493A-9094-E649E31E51B9}" dt="2023-08-22T20:28:40.094" v="7177"/>
          <ac:cxnSpMkLst>
            <pc:docMk/>
            <pc:sldMk cId="3202175749" sldId="274"/>
            <ac:cxnSpMk id="28" creationId="{52ECE0A0-6F0A-A69B-31C7-22BB78E07BAD}"/>
          </ac:cxnSpMkLst>
        </pc:cxnChg>
        <pc:cxnChg chg="add mod">
          <ac:chgData name="Hiren Patel" userId="2304375fbe5c3cea" providerId="LiveId" clId="{32B6C4CD-04FE-493A-9094-E649E31E51B9}" dt="2023-08-22T20:29:11.062" v="7179"/>
          <ac:cxnSpMkLst>
            <pc:docMk/>
            <pc:sldMk cId="3202175749" sldId="274"/>
            <ac:cxnSpMk id="30" creationId="{D9CA3F0F-3763-C287-4DB8-E5FA5D892A8E}"/>
          </ac:cxnSpMkLst>
        </pc:cxnChg>
        <pc:cxnChg chg="add">
          <ac:chgData name="Hiren Patel" userId="2304375fbe5c3cea" providerId="LiveId" clId="{32B6C4CD-04FE-493A-9094-E649E31E51B9}" dt="2023-08-22T20:25:23.512" v="7136" actId="11529"/>
          <ac:cxnSpMkLst>
            <pc:docMk/>
            <pc:sldMk cId="3202175749" sldId="274"/>
            <ac:cxnSpMk id="32" creationId="{D1E44EB0-ACC5-FB9F-4924-992BBDB5C282}"/>
          </ac:cxnSpMkLst>
        </pc:cxnChg>
        <pc:cxnChg chg="add del">
          <ac:chgData name="Hiren Patel" userId="2304375fbe5c3cea" providerId="LiveId" clId="{32B6C4CD-04FE-493A-9094-E649E31E51B9}" dt="2023-08-22T20:25:28.289" v="7138" actId="478"/>
          <ac:cxnSpMkLst>
            <pc:docMk/>
            <pc:sldMk cId="3202175749" sldId="274"/>
            <ac:cxnSpMk id="34" creationId="{18D81BAC-E1A9-6640-FECA-6DA9F9FBE2CC}"/>
          </ac:cxnSpMkLst>
        </pc:cxnChg>
        <pc:cxnChg chg="add mod">
          <ac:chgData name="Hiren Patel" userId="2304375fbe5c3cea" providerId="LiveId" clId="{32B6C4CD-04FE-493A-9094-E649E31E51B9}" dt="2023-08-22T20:28:51.969" v="7178"/>
          <ac:cxnSpMkLst>
            <pc:docMk/>
            <pc:sldMk cId="3202175749" sldId="274"/>
            <ac:cxnSpMk id="39" creationId="{80B3F479-5A2E-F8FE-FECA-866DEAADC000}"/>
          </ac:cxnSpMkLst>
        </pc:cxnChg>
        <pc:cxnChg chg="add">
          <ac:chgData name="Hiren Patel" userId="2304375fbe5c3cea" providerId="LiveId" clId="{32B6C4CD-04FE-493A-9094-E649E31E51B9}" dt="2023-08-22T20:27:46.148" v="7173" actId="11529"/>
          <ac:cxnSpMkLst>
            <pc:docMk/>
            <pc:sldMk cId="3202175749" sldId="274"/>
            <ac:cxnSpMk id="46" creationId="{76349387-B652-D7B8-4035-1D01A2C7799E}"/>
          </ac:cxnSpMkLst>
        </pc:cxnChg>
        <pc:cxnChg chg="add mod">
          <ac:chgData name="Hiren Patel" userId="2304375fbe5c3cea" providerId="LiveId" clId="{32B6C4CD-04FE-493A-9094-E649E31E51B9}" dt="2023-08-22T20:28:17.027" v="7176"/>
          <ac:cxnSpMkLst>
            <pc:docMk/>
            <pc:sldMk cId="3202175749" sldId="274"/>
            <ac:cxnSpMk id="48" creationId="{4E90D2CE-C926-7916-D3E4-1C344FCFD78A}"/>
          </ac:cxnSpMkLst>
        </pc:cxnChg>
      </pc:sldChg>
      <pc:sldChg chg="add del">
        <pc:chgData name="Hiren Patel" userId="2304375fbe5c3cea" providerId="LiveId" clId="{32B6C4CD-04FE-493A-9094-E649E31E51B9}" dt="2023-08-22T20:33:14.104" v="7386" actId="47"/>
        <pc:sldMkLst>
          <pc:docMk/>
          <pc:sldMk cId="2852564316" sldId="275"/>
        </pc:sldMkLst>
      </pc:sldChg>
      <pc:sldChg chg="addSp delSp modSp new mod modNotesTx">
        <pc:chgData name="Hiren Patel" userId="2304375fbe5c3cea" providerId="LiveId" clId="{32B6C4CD-04FE-493A-9094-E649E31E51B9}" dt="2023-09-13T14:07:39.304" v="39523"/>
        <pc:sldMkLst>
          <pc:docMk/>
          <pc:sldMk cId="3512571998" sldId="275"/>
        </pc:sldMkLst>
        <pc:spChg chg="mod">
          <ac:chgData name="Hiren Patel" userId="2304375fbe5c3cea" providerId="LiveId" clId="{32B6C4CD-04FE-493A-9094-E649E31E51B9}" dt="2023-08-22T20:33:21.607" v="7406" actId="20577"/>
          <ac:spMkLst>
            <pc:docMk/>
            <pc:sldMk cId="3512571998" sldId="275"/>
            <ac:spMk id="2" creationId="{7D52BDDF-8D0A-BA90-8351-16F640BCBBD4}"/>
          </ac:spMkLst>
        </pc:spChg>
        <pc:spChg chg="add del">
          <ac:chgData name="Hiren Patel" userId="2304375fbe5c3cea" providerId="LiveId" clId="{32B6C4CD-04FE-493A-9094-E649E31E51B9}" dt="2023-08-22T20:33:48.464" v="7409" actId="3680"/>
          <ac:spMkLst>
            <pc:docMk/>
            <pc:sldMk cId="3512571998" sldId="275"/>
            <ac:spMk id="3" creationId="{6AA2B283-49AF-4F90-E6D7-B76DED8A9D97}"/>
          </ac:spMkLst>
        </pc:spChg>
        <pc:spChg chg="add del mod">
          <ac:chgData name="Hiren Patel" userId="2304375fbe5c3cea" providerId="LiveId" clId="{32B6C4CD-04FE-493A-9094-E649E31E51B9}" dt="2023-09-13T14:02:44.474" v="39445" actId="478"/>
          <ac:spMkLst>
            <pc:docMk/>
            <pc:sldMk cId="3512571998" sldId="275"/>
            <ac:spMk id="3" creationId="{82C419F3-8C69-7119-AF90-8E13E498D412}"/>
          </ac:spMkLst>
        </pc:spChg>
        <pc:spChg chg="add mod">
          <ac:chgData name="Hiren Patel" userId="2304375fbe5c3cea" providerId="LiveId" clId="{32B6C4CD-04FE-493A-9094-E649E31E51B9}" dt="2023-09-13T14:03:46.200" v="39496" actId="1035"/>
          <ac:spMkLst>
            <pc:docMk/>
            <pc:sldMk cId="3512571998" sldId="275"/>
            <ac:spMk id="6" creationId="{2C9B5C46-EE23-C7E4-B1CD-F2DD294CEBD4}"/>
          </ac:spMkLst>
        </pc:spChg>
        <pc:spChg chg="add mod">
          <ac:chgData name="Hiren Patel" userId="2304375fbe5c3cea" providerId="LiveId" clId="{32B6C4CD-04FE-493A-9094-E649E31E51B9}" dt="2023-09-13T14:03:20.112" v="39473" actId="1036"/>
          <ac:spMkLst>
            <pc:docMk/>
            <pc:sldMk cId="3512571998" sldId="275"/>
            <ac:spMk id="7" creationId="{BE34479F-0F00-18CE-D39D-8AAA83B894B2}"/>
          </ac:spMkLst>
        </pc:spChg>
        <pc:spChg chg="add mod">
          <ac:chgData name="Hiren Patel" userId="2304375fbe5c3cea" providerId="LiveId" clId="{32B6C4CD-04FE-493A-9094-E649E31E51B9}" dt="2023-09-13T14:04:12.610" v="39500" actId="14100"/>
          <ac:spMkLst>
            <pc:docMk/>
            <pc:sldMk cId="3512571998" sldId="275"/>
            <ac:spMk id="8" creationId="{319DB44B-A953-3983-682A-051D77512CC7}"/>
          </ac:spMkLst>
        </pc:spChg>
        <pc:spChg chg="add mod">
          <ac:chgData name="Hiren Patel" userId="2304375fbe5c3cea" providerId="LiveId" clId="{32B6C4CD-04FE-493A-9094-E649E31E51B9}" dt="2023-09-13T14:05:30.545" v="39505" actId="1076"/>
          <ac:spMkLst>
            <pc:docMk/>
            <pc:sldMk cId="3512571998" sldId="275"/>
            <ac:spMk id="11" creationId="{CDF18DFD-EBF3-C089-6306-F77F25CCDCB4}"/>
          </ac:spMkLst>
        </pc:spChg>
        <pc:spChg chg="add mod">
          <ac:chgData name="Hiren Patel" userId="2304375fbe5c3cea" providerId="LiveId" clId="{32B6C4CD-04FE-493A-9094-E649E31E51B9}" dt="2023-09-13T14:06:14.503" v="39511" actId="1076"/>
          <ac:spMkLst>
            <pc:docMk/>
            <pc:sldMk cId="3512571998" sldId="275"/>
            <ac:spMk id="14" creationId="{E3462955-1590-CA48-785C-A66BD90B0DBF}"/>
          </ac:spMkLst>
        </pc:spChg>
        <pc:graphicFrameChg chg="add mod modGraphic">
          <ac:chgData name="Hiren Patel" userId="2304375fbe5c3cea" providerId="LiveId" clId="{32B6C4CD-04FE-493A-9094-E649E31E51B9}" dt="2023-09-13T14:07:39.304" v="39523"/>
          <ac:graphicFrameMkLst>
            <pc:docMk/>
            <pc:sldMk cId="3512571998" sldId="275"/>
            <ac:graphicFrameMk id="4" creationId="{77AAFF97-5C91-AE4B-5291-909EB965A65D}"/>
          </ac:graphicFrameMkLst>
        </pc:graphicFrameChg>
        <pc:graphicFrameChg chg="add del mod ord modGraphic">
          <ac:chgData name="Hiren Patel" userId="2304375fbe5c3cea" providerId="LiveId" clId="{32B6C4CD-04FE-493A-9094-E649E31E51B9}" dt="2023-08-22T20:33:34.980" v="7408" actId="3680"/>
          <ac:graphicFrameMkLst>
            <pc:docMk/>
            <pc:sldMk cId="3512571998" sldId="275"/>
            <ac:graphicFrameMk id="4" creationId="{8A952319-056D-59A1-F1D0-79E57DF56B14}"/>
          </ac:graphicFrameMkLst>
        </pc:graphicFrameChg>
        <pc:graphicFrameChg chg="add mod ord modGraphic">
          <ac:chgData name="Hiren Patel" userId="2304375fbe5c3cea" providerId="LiveId" clId="{32B6C4CD-04FE-493A-9094-E649E31E51B9}" dt="2023-09-13T14:03:34.731" v="39474" actId="255"/>
          <ac:graphicFrameMkLst>
            <pc:docMk/>
            <pc:sldMk cId="3512571998" sldId="275"/>
            <ac:graphicFrameMk id="5" creationId="{B3C502BA-A59B-120C-2690-09EE0575CD86}"/>
          </ac:graphicFrameMkLst>
        </pc:graphicFrameChg>
        <pc:cxnChg chg="add">
          <ac:chgData name="Hiren Patel" userId="2304375fbe5c3cea" providerId="LiveId" clId="{32B6C4CD-04FE-493A-9094-E649E31E51B9}" dt="2023-09-13T14:05:04.067" v="39501" actId="11529"/>
          <ac:cxnSpMkLst>
            <pc:docMk/>
            <pc:sldMk cId="3512571998" sldId="275"/>
            <ac:cxnSpMk id="10" creationId="{413D4495-E5FB-400C-3E9A-DA221CCF15E0}"/>
          </ac:cxnSpMkLst>
        </pc:cxnChg>
        <pc:cxnChg chg="add">
          <ac:chgData name="Hiren Patel" userId="2304375fbe5c3cea" providerId="LiveId" clId="{32B6C4CD-04FE-493A-9094-E649E31E51B9}" dt="2023-09-13T14:05:45.468" v="39506" actId="11529"/>
          <ac:cxnSpMkLst>
            <pc:docMk/>
            <pc:sldMk cId="3512571998" sldId="275"/>
            <ac:cxnSpMk id="13" creationId="{6D794DAA-D88C-D2A8-CCA3-3E0AB9A5D0F2}"/>
          </ac:cxnSpMkLst>
        </pc:cxnChg>
        <pc:cxnChg chg="add mod">
          <ac:chgData name="Hiren Patel" userId="2304375fbe5c3cea" providerId="LiveId" clId="{32B6C4CD-04FE-493A-9094-E649E31E51B9}" dt="2023-09-13T14:06:34.907" v="39516" actId="14100"/>
          <ac:cxnSpMkLst>
            <pc:docMk/>
            <pc:sldMk cId="3512571998" sldId="275"/>
            <ac:cxnSpMk id="15" creationId="{090B579A-07FE-A0B6-9FC3-6BFB8EF4205D}"/>
          </ac:cxnSpMkLst>
        </pc:cxnChg>
      </pc:sldChg>
      <pc:sldChg chg="add del">
        <pc:chgData name="Hiren Patel" userId="2304375fbe5c3cea" providerId="LiveId" clId="{32B6C4CD-04FE-493A-9094-E649E31E51B9}" dt="2023-08-22T20:33:14.104" v="7386" actId="47"/>
        <pc:sldMkLst>
          <pc:docMk/>
          <pc:sldMk cId="594828106" sldId="276"/>
        </pc:sldMkLst>
      </pc:sldChg>
      <pc:sldChg chg="addSp delSp modSp new mod modNotesTx">
        <pc:chgData name="Hiren Patel" userId="2304375fbe5c3cea" providerId="LiveId" clId="{32B6C4CD-04FE-493A-9094-E649E31E51B9}" dt="2023-09-13T15:48:28.490" v="39583" actId="14100"/>
        <pc:sldMkLst>
          <pc:docMk/>
          <pc:sldMk cId="1707255338" sldId="276"/>
        </pc:sldMkLst>
        <pc:spChg chg="del">
          <ac:chgData name="Hiren Patel" userId="2304375fbe5c3cea" providerId="LiveId" clId="{32B6C4CD-04FE-493A-9094-E649E31E51B9}" dt="2023-08-23T14:54:32.520" v="14909" actId="478"/>
          <ac:spMkLst>
            <pc:docMk/>
            <pc:sldMk cId="1707255338" sldId="276"/>
            <ac:spMk id="2" creationId="{68952C1E-A758-184E-1886-C4947E3D5174}"/>
          </ac:spMkLst>
        </pc:spChg>
        <pc:spChg chg="del">
          <ac:chgData name="Hiren Patel" userId="2304375fbe5c3cea" providerId="LiveId" clId="{32B6C4CD-04FE-493A-9094-E649E31E51B9}" dt="2023-08-23T14:54:28.607" v="14908" actId="478"/>
          <ac:spMkLst>
            <pc:docMk/>
            <pc:sldMk cId="1707255338" sldId="276"/>
            <ac:spMk id="3" creationId="{634F073F-5DC9-48B4-C04E-8769586A2327}"/>
          </ac:spMkLst>
        </pc:spChg>
        <pc:spChg chg="add mod">
          <ac:chgData name="Hiren Patel" userId="2304375fbe5c3cea" providerId="LiveId" clId="{32B6C4CD-04FE-493A-9094-E649E31E51B9}" dt="2023-09-13T14:09:27.447" v="39546" actId="14100"/>
          <ac:spMkLst>
            <pc:docMk/>
            <pc:sldMk cId="1707255338" sldId="276"/>
            <ac:spMk id="4" creationId="{1528CEB3-B7AA-5D3C-371E-1BE04414221E}"/>
          </ac:spMkLst>
        </pc:spChg>
        <pc:spChg chg="add mod">
          <ac:chgData name="Hiren Patel" userId="2304375fbe5c3cea" providerId="LiveId" clId="{32B6C4CD-04FE-493A-9094-E649E31E51B9}" dt="2023-09-13T14:09:39" v="39547" actId="14100"/>
          <ac:spMkLst>
            <pc:docMk/>
            <pc:sldMk cId="1707255338" sldId="276"/>
            <ac:spMk id="5" creationId="{7911381F-1073-152A-620A-5BD71EFDF8B7}"/>
          </ac:spMkLst>
        </pc:spChg>
        <pc:spChg chg="add mod">
          <ac:chgData name="Hiren Patel" userId="2304375fbe5c3cea" providerId="LiveId" clId="{32B6C4CD-04FE-493A-9094-E649E31E51B9}" dt="2023-08-23T15:00:21.639" v="15096" actId="13822"/>
          <ac:spMkLst>
            <pc:docMk/>
            <pc:sldMk cId="1707255338" sldId="276"/>
            <ac:spMk id="9" creationId="{35C4B1BE-B602-2CF6-E0B6-9FC632F3D700}"/>
          </ac:spMkLst>
        </pc:spChg>
        <pc:spChg chg="add mod">
          <ac:chgData name="Hiren Patel" userId="2304375fbe5c3cea" providerId="LiveId" clId="{32B6C4CD-04FE-493A-9094-E649E31E51B9}" dt="2023-09-13T15:48:07.939" v="39578" actId="13822"/>
          <ac:spMkLst>
            <pc:docMk/>
            <pc:sldMk cId="1707255338" sldId="276"/>
            <ac:spMk id="11" creationId="{ACED103C-A166-48BF-7F81-5608E15B932C}"/>
          </ac:spMkLst>
        </pc:spChg>
        <pc:spChg chg="add mod">
          <ac:chgData name="Hiren Patel" userId="2304375fbe5c3cea" providerId="LiveId" clId="{32B6C4CD-04FE-493A-9094-E649E31E51B9}" dt="2023-09-13T15:48:19.822" v="39581" actId="1076"/>
          <ac:spMkLst>
            <pc:docMk/>
            <pc:sldMk cId="1707255338" sldId="276"/>
            <ac:spMk id="12" creationId="{AE39644B-340A-1155-24AF-37F15AA84D53}"/>
          </ac:spMkLst>
        </pc:spChg>
        <pc:spChg chg="add mod">
          <ac:chgData name="Hiren Patel" userId="2304375fbe5c3cea" providerId="LiveId" clId="{32B6C4CD-04FE-493A-9094-E649E31E51B9}" dt="2023-09-13T15:48:28.490" v="39583" actId="14100"/>
          <ac:spMkLst>
            <pc:docMk/>
            <pc:sldMk cId="1707255338" sldId="276"/>
            <ac:spMk id="15" creationId="{B8431B8B-85E9-4104-12F7-F1BD9CBCA08F}"/>
          </ac:spMkLst>
        </pc:spChg>
        <pc:spChg chg="add mod">
          <ac:chgData name="Hiren Patel" userId="2304375fbe5c3cea" providerId="LiveId" clId="{32B6C4CD-04FE-493A-9094-E649E31E51B9}" dt="2023-08-23T14:58:29.111" v="15093" actId="1035"/>
          <ac:spMkLst>
            <pc:docMk/>
            <pc:sldMk cId="1707255338" sldId="276"/>
            <ac:spMk id="19" creationId="{C43AEB1B-D07A-FF10-CA21-295FC1F37C2A}"/>
          </ac:spMkLst>
        </pc:spChg>
        <pc:picChg chg="add mod">
          <ac:chgData name="Hiren Patel" userId="2304375fbe5c3cea" providerId="LiveId" clId="{32B6C4CD-04FE-493A-9094-E649E31E51B9}" dt="2023-08-23T14:55:37.830" v="14989" actId="1076"/>
          <ac:picMkLst>
            <pc:docMk/>
            <pc:sldMk cId="1707255338" sldId="276"/>
            <ac:picMk id="6" creationId="{8233A352-5E94-60AB-7397-5A7F70756E97}"/>
          </ac:picMkLst>
        </pc:picChg>
        <pc:cxnChg chg="add mod">
          <ac:chgData name="Hiren Patel" userId="2304375fbe5c3cea" providerId="LiveId" clId="{32B6C4CD-04FE-493A-9094-E649E31E51B9}" dt="2023-08-23T14:59:07.110" v="15094"/>
          <ac:cxnSpMkLst>
            <pc:docMk/>
            <pc:sldMk cId="1707255338" sldId="276"/>
            <ac:cxnSpMk id="7" creationId="{61E1CE56-0E4E-E55B-EFFA-1770E1B6DA17}"/>
          </ac:cxnSpMkLst>
        </pc:cxnChg>
        <pc:cxnChg chg="add mod">
          <ac:chgData name="Hiren Patel" userId="2304375fbe5c3cea" providerId="LiveId" clId="{32B6C4CD-04FE-493A-9094-E649E31E51B9}" dt="2023-09-13T14:09:27.447" v="39546" actId="14100"/>
          <ac:cxnSpMkLst>
            <pc:docMk/>
            <pc:sldMk cId="1707255338" sldId="276"/>
            <ac:cxnSpMk id="10" creationId="{4F06E42D-FA12-AC77-3F5D-0608F57B91C9}"/>
          </ac:cxnSpMkLst>
        </pc:cxnChg>
        <pc:cxnChg chg="add del mod">
          <ac:chgData name="Hiren Patel" userId="2304375fbe5c3cea" providerId="LiveId" clId="{32B6C4CD-04FE-493A-9094-E649E31E51B9}" dt="2023-08-23T14:58:22.660" v="15085" actId="478"/>
          <ac:cxnSpMkLst>
            <pc:docMk/>
            <pc:sldMk cId="1707255338" sldId="276"/>
            <ac:cxnSpMk id="17" creationId="{25CC8C14-F7DB-2296-50DD-BEB2DBFD8F04}"/>
          </ac:cxnSpMkLst>
        </pc:cxnChg>
      </pc:sldChg>
      <pc:sldChg chg="addSp delSp modSp new mod modClrScheme chgLayout modNotesTx">
        <pc:chgData name="Hiren Patel" userId="2304375fbe5c3cea" providerId="LiveId" clId="{32B6C4CD-04FE-493A-9094-E649E31E51B9}" dt="2023-08-23T16:53:39.981" v="16567" actId="20577"/>
        <pc:sldMkLst>
          <pc:docMk/>
          <pc:sldMk cId="3734391778" sldId="277"/>
        </pc:sldMkLst>
        <pc:spChg chg="del mod ord">
          <ac:chgData name="Hiren Patel" userId="2304375fbe5c3cea" providerId="LiveId" clId="{32B6C4CD-04FE-493A-9094-E649E31E51B9}" dt="2023-08-23T16:31:05.002" v="15423" actId="700"/>
          <ac:spMkLst>
            <pc:docMk/>
            <pc:sldMk cId="3734391778" sldId="277"/>
            <ac:spMk id="2" creationId="{E397D026-37B1-8B45-5E67-D9EF0150967D}"/>
          </ac:spMkLst>
        </pc:spChg>
        <pc:spChg chg="del mod ord">
          <ac:chgData name="Hiren Patel" userId="2304375fbe5c3cea" providerId="LiveId" clId="{32B6C4CD-04FE-493A-9094-E649E31E51B9}" dt="2023-08-23T16:31:05.002" v="15423" actId="700"/>
          <ac:spMkLst>
            <pc:docMk/>
            <pc:sldMk cId="3734391778" sldId="277"/>
            <ac:spMk id="3" creationId="{504E4CC0-D40D-A84E-7CD6-B098170BF634}"/>
          </ac:spMkLst>
        </pc:spChg>
        <pc:spChg chg="add mod ord">
          <ac:chgData name="Hiren Patel" userId="2304375fbe5c3cea" providerId="LiveId" clId="{32B6C4CD-04FE-493A-9094-E649E31E51B9}" dt="2023-08-23T16:38:24.076" v="15442" actId="1076"/>
          <ac:spMkLst>
            <pc:docMk/>
            <pc:sldMk cId="3734391778" sldId="277"/>
            <ac:spMk id="4" creationId="{0C0C0649-54EE-CF74-3C06-EB26C7240510}"/>
          </ac:spMkLst>
        </pc:spChg>
        <pc:spChg chg="add del mod ord">
          <ac:chgData name="Hiren Patel" userId="2304375fbe5c3cea" providerId="LiveId" clId="{32B6C4CD-04FE-493A-9094-E649E31E51B9}" dt="2023-08-23T16:31:11.258" v="15436" actId="478"/>
          <ac:spMkLst>
            <pc:docMk/>
            <pc:sldMk cId="3734391778" sldId="277"/>
            <ac:spMk id="5" creationId="{D19E725C-2700-EAA6-D2EF-387BC1072E57}"/>
          </ac:spMkLst>
        </pc:spChg>
        <pc:picChg chg="add mod">
          <ac:chgData name="Hiren Patel" userId="2304375fbe5c3cea" providerId="LiveId" clId="{32B6C4CD-04FE-493A-9094-E649E31E51B9}" dt="2023-08-23T16:38:00.578" v="15438" actId="1076"/>
          <ac:picMkLst>
            <pc:docMk/>
            <pc:sldMk cId="3734391778" sldId="277"/>
            <ac:picMk id="7" creationId="{D8E8BEC0-CA4B-3443-A8F7-A33FFFA5F16E}"/>
          </ac:picMkLst>
        </pc:picChg>
      </pc:sldChg>
      <pc:sldChg chg="addSp delSp modSp new mod modClrScheme chgLayout modNotesTx">
        <pc:chgData name="Hiren Patel" userId="2304375fbe5c3cea" providerId="LiveId" clId="{32B6C4CD-04FE-493A-9094-E649E31E51B9}" dt="2023-08-23T16:52:54.739" v="16407" actId="20577"/>
        <pc:sldMkLst>
          <pc:docMk/>
          <pc:sldMk cId="285366462" sldId="278"/>
        </pc:sldMkLst>
        <pc:spChg chg="del">
          <ac:chgData name="Hiren Patel" userId="2304375fbe5c3cea" providerId="LiveId" clId="{32B6C4CD-04FE-493A-9094-E649E31E51B9}" dt="2023-08-23T16:43:23.882" v="15924" actId="700"/>
          <ac:spMkLst>
            <pc:docMk/>
            <pc:sldMk cId="285366462" sldId="278"/>
            <ac:spMk id="2" creationId="{51BADEA0-10F9-8CF2-72AF-6CFA02F5CEB4}"/>
          </ac:spMkLst>
        </pc:spChg>
        <pc:spChg chg="del">
          <ac:chgData name="Hiren Patel" userId="2304375fbe5c3cea" providerId="LiveId" clId="{32B6C4CD-04FE-493A-9094-E649E31E51B9}" dt="2023-08-23T16:43:23.882" v="15924" actId="700"/>
          <ac:spMkLst>
            <pc:docMk/>
            <pc:sldMk cId="285366462" sldId="278"/>
            <ac:spMk id="3" creationId="{0A3DA090-40E7-29C7-0D56-721C572B963B}"/>
          </ac:spMkLst>
        </pc:spChg>
        <pc:spChg chg="add mod">
          <ac:chgData name="Hiren Patel" userId="2304375fbe5c3cea" providerId="LiveId" clId="{32B6C4CD-04FE-493A-9094-E649E31E51B9}" dt="2023-08-23T16:44:02.810" v="15930" actId="207"/>
          <ac:spMkLst>
            <pc:docMk/>
            <pc:sldMk cId="285366462" sldId="278"/>
            <ac:spMk id="5" creationId="{FF9C60D3-052B-86B6-BD5C-C81FD6BDA001}"/>
          </ac:spMkLst>
        </pc:spChg>
        <pc:spChg chg="add mod">
          <ac:chgData name="Hiren Patel" userId="2304375fbe5c3cea" providerId="LiveId" clId="{32B6C4CD-04FE-493A-9094-E649E31E51B9}" dt="2023-08-23T16:45:13.341" v="15959" actId="1076"/>
          <ac:spMkLst>
            <pc:docMk/>
            <pc:sldMk cId="285366462" sldId="278"/>
            <ac:spMk id="6" creationId="{45930C8C-0885-49DE-0CF1-4AB71812FBCB}"/>
          </ac:spMkLst>
        </pc:spChg>
        <pc:spChg chg="add mod">
          <ac:chgData name="Hiren Patel" userId="2304375fbe5c3cea" providerId="LiveId" clId="{32B6C4CD-04FE-493A-9094-E649E31E51B9}" dt="2023-08-23T16:44:43.080" v="15955" actId="20577"/>
          <ac:spMkLst>
            <pc:docMk/>
            <pc:sldMk cId="285366462" sldId="278"/>
            <ac:spMk id="7" creationId="{F28FC077-A9D3-FC25-1564-375F985F8AB9}"/>
          </ac:spMkLst>
        </pc:spChg>
        <pc:spChg chg="add mod">
          <ac:chgData name="Hiren Patel" userId="2304375fbe5c3cea" providerId="LiveId" clId="{32B6C4CD-04FE-493A-9094-E649E31E51B9}" dt="2023-08-23T16:45:43.615" v="15963" actId="14100"/>
          <ac:spMkLst>
            <pc:docMk/>
            <pc:sldMk cId="285366462" sldId="278"/>
            <ac:spMk id="15" creationId="{2E2B1A27-BF79-1135-F30D-28EDBFBCBC08}"/>
          </ac:spMkLst>
        </pc:spChg>
        <pc:picChg chg="add mod">
          <ac:chgData name="Hiren Patel" userId="2304375fbe5c3cea" providerId="LiveId" clId="{32B6C4CD-04FE-493A-9094-E649E31E51B9}" dt="2023-08-23T16:43:36.416" v="15926" actId="1076"/>
          <ac:picMkLst>
            <pc:docMk/>
            <pc:sldMk cId="285366462" sldId="278"/>
            <ac:picMk id="4" creationId="{092BFC7C-AE62-5D82-2CB3-BA4675823235}"/>
          </ac:picMkLst>
        </pc:picChg>
        <pc:cxnChg chg="add mod">
          <ac:chgData name="Hiren Patel" userId="2304375fbe5c3cea" providerId="LiveId" clId="{32B6C4CD-04FE-493A-9094-E649E31E51B9}" dt="2023-08-23T16:45:19.542" v="15960" actId="14100"/>
          <ac:cxnSpMkLst>
            <pc:docMk/>
            <pc:sldMk cId="285366462" sldId="278"/>
            <ac:cxnSpMk id="9" creationId="{5E627632-4042-6360-641D-81CD20C04AD5}"/>
          </ac:cxnSpMkLst>
        </pc:cxnChg>
        <pc:cxnChg chg="add">
          <ac:chgData name="Hiren Patel" userId="2304375fbe5c3cea" providerId="LiveId" clId="{32B6C4CD-04FE-493A-9094-E649E31E51B9}" dt="2023-08-23T16:45:52.742" v="15964" actId="11529"/>
          <ac:cxnSpMkLst>
            <pc:docMk/>
            <pc:sldMk cId="285366462" sldId="278"/>
            <ac:cxnSpMk id="17" creationId="{541F6B5E-9E53-EB4D-56D5-DB6A869341E9}"/>
          </ac:cxnSpMkLst>
        </pc:cxnChg>
      </pc:sldChg>
      <pc:sldChg chg="addSp delSp modSp new mod modClrScheme chgLayout modNotesTx">
        <pc:chgData name="Hiren Patel" userId="2304375fbe5c3cea" providerId="LiveId" clId="{32B6C4CD-04FE-493A-9094-E649E31E51B9}" dt="2023-09-13T16:22:03.117" v="39674" actId="20577"/>
        <pc:sldMkLst>
          <pc:docMk/>
          <pc:sldMk cId="3227491596" sldId="279"/>
        </pc:sldMkLst>
        <pc:spChg chg="add mod">
          <ac:chgData name="Hiren Patel" userId="2304375fbe5c3cea" providerId="LiveId" clId="{32B6C4CD-04FE-493A-9094-E649E31E51B9}" dt="2023-08-23T16:59:15.367" v="16879" actId="164"/>
          <ac:spMkLst>
            <pc:docMk/>
            <pc:sldMk cId="3227491596" sldId="279"/>
            <ac:spMk id="4" creationId="{C8D7EEC7-A326-D23E-2C27-6CFAC5A6D800}"/>
          </ac:spMkLst>
        </pc:spChg>
        <pc:spChg chg="add mod">
          <ac:chgData name="Hiren Patel" userId="2304375fbe5c3cea" providerId="LiveId" clId="{32B6C4CD-04FE-493A-9094-E649E31E51B9}" dt="2023-08-23T17:00:14.325" v="16930" actId="1036"/>
          <ac:spMkLst>
            <pc:docMk/>
            <pc:sldMk cId="3227491596" sldId="279"/>
            <ac:spMk id="7" creationId="{47C16E75-EDFC-DF48-7635-FA038768830D}"/>
          </ac:spMkLst>
        </pc:spChg>
        <pc:spChg chg="add mod">
          <ac:chgData name="Hiren Patel" userId="2304375fbe5c3cea" providerId="LiveId" clId="{32B6C4CD-04FE-493A-9094-E649E31E51B9}" dt="2023-08-23T17:01:22.750" v="16963" actId="14100"/>
          <ac:spMkLst>
            <pc:docMk/>
            <pc:sldMk cId="3227491596" sldId="279"/>
            <ac:spMk id="8" creationId="{CBD7A8C0-A321-3E37-89D3-BEC1CD1EAD08}"/>
          </ac:spMkLst>
        </pc:spChg>
        <pc:spChg chg="add mod ord">
          <ac:chgData name="Hiren Patel" userId="2304375fbe5c3cea" providerId="LiveId" clId="{32B6C4CD-04FE-493A-9094-E649E31E51B9}" dt="2023-08-23T17:00:22.300" v="16946" actId="20577"/>
          <ac:spMkLst>
            <pc:docMk/>
            <pc:sldMk cId="3227491596" sldId="279"/>
            <ac:spMk id="9" creationId="{ACA80436-304B-FABC-B6FD-5900E8075FF9}"/>
          </ac:spMkLst>
        </pc:spChg>
        <pc:grpChg chg="add mod">
          <ac:chgData name="Hiren Patel" userId="2304375fbe5c3cea" providerId="LiveId" clId="{32B6C4CD-04FE-493A-9094-E649E31E51B9}" dt="2023-08-23T17:00:14.325" v="16930" actId="1036"/>
          <ac:grpSpMkLst>
            <pc:docMk/>
            <pc:sldMk cId="3227491596" sldId="279"/>
            <ac:grpSpMk id="6" creationId="{66069E3A-F15F-9C26-3F8F-747565CD6BFF}"/>
          </ac:grpSpMkLst>
        </pc:grpChg>
        <pc:picChg chg="add mod">
          <ac:chgData name="Hiren Patel" userId="2304375fbe5c3cea" providerId="LiveId" clId="{32B6C4CD-04FE-493A-9094-E649E31E51B9}" dt="2023-08-23T16:59:15.367" v="16879" actId="164"/>
          <ac:picMkLst>
            <pc:docMk/>
            <pc:sldMk cId="3227491596" sldId="279"/>
            <ac:picMk id="3" creationId="{3493FAED-C974-FB67-2C42-AAB0D3EB819A}"/>
          </ac:picMkLst>
        </pc:picChg>
        <pc:picChg chg="add del mod">
          <ac:chgData name="Hiren Patel" userId="2304375fbe5c3cea" providerId="LiveId" clId="{32B6C4CD-04FE-493A-9094-E649E31E51B9}" dt="2023-08-23T17:00:50.363" v="16947" actId="478"/>
          <ac:picMkLst>
            <pc:docMk/>
            <pc:sldMk cId="3227491596" sldId="279"/>
            <ac:picMk id="5" creationId="{5D04034F-C0FB-AD91-E5AE-2EFCD0825482}"/>
          </ac:picMkLst>
        </pc:picChg>
        <pc:picChg chg="add mod ord">
          <ac:chgData name="Hiren Patel" userId="2304375fbe5c3cea" providerId="LiveId" clId="{32B6C4CD-04FE-493A-9094-E649E31E51B9}" dt="2023-08-23T17:01:16.338" v="16962" actId="1076"/>
          <ac:picMkLst>
            <pc:docMk/>
            <pc:sldMk cId="3227491596" sldId="279"/>
            <ac:picMk id="10" creationId="{337214F3-B09F-D36A-3492-7017BB93B1AF}"/>
          </ac:picMkLst>
        </pc:picChg>
      </pc:sldChg>
      <pc:sldChg chg="addSp modSp new mod modNotesTx">
        <pc:chgData name="Hiren Patel" userId="2304375fbe5c3cea" providerId="LiveId" clId="{32B6C4CD-04FE-493A-9094-E649E31E51B9}" dt="2023-08-23T17:49:50.146" v="19777" actId="1076"/>
        <pc:sldMkLst>
          <pc:docMk/>
          <pc:sldMk cId="1563397227" sldId="280"/>
        </pc:sldMkLst>
        <pc:spChg chg="mod">
          <ac:chgData name="Hiren Patel" userId="2304375fbe5c3cea" providerId="LiveId" clId="{32B6C4CD-04FE-493A-9094-E649E31E51B9}" dt="2023-08-23T17:19:00.473" v="17845" actId="20577"/>
          <ac:spMkLst>
            <pc:docMk/>
            <pc:sldMk cId="1563397227" sldId="280"/>
            <ac:spMk id="2" creationId="{4589928F-9184-B4A2-CD7D-566C8165600F}"/>
          </ac:spMkLst>
        </pc:spChg>
        <pc:spChg chg="add mod">
          <ac:chgData name="Hiren Patel" userId="2304375fbe5c3cea" providerId="LiveId" clId="{32B6C4CD-04FE-493A-9094-E649E31E51B9}" dt="2023-08-23T17:22:01.503" v="17910" actId="403"/>
          <ac:spMkLst>
            <pc:docMk/>
            <pc:sldMk cId="1563397227" sldId="280"/>
            <ac:spMk id="7" creationId="{874F5910-6FDD-7CD4-04C5-C3DC95E5ECAA}"/>
          </ac:spMkLst>
        </pc:spChg>
        <pc:spChg chg="add mod">
          <ac:chgData name="Hiren Patel" userId="2304375fbe5c3cea" providerId="LiveId" clId="{32B6C4CD-04FE-493A-9094-E649E31E51B9}" dt="2023-08-23T17:24:55.392" v="17976" actId="1038"/>
          <ac:spMkLst>
            <pc:docMk/>
            <pc:sldMk cId="1563397227" sldId="280"/>
            <ac:spMk id="8" creationId="{988CE382-A704-A9E7-5569-0230AD3C7340}"/>
          </ac:spMkLst>
        </pc:spChg>
        <pc:spChg chg="add mod">
          <ac:chgData name="Hiren Patel" userId="2304375fbe5c3cea" providerId="LiveId" clId="{32B6C4CD-04FE-493A-9094-E649E31E51B9}" dt="2023-08-23T17:49:50.146" v="19777" actId="1076"/>
          <ac:spMkLst>
            <pc:docMk/>
            <pc:sldMk cId="1563397227" sldId="280"/>
            <ac:spMk id="9" creationId="{EA452AE7-8C37-3B5A-BED6-8C78D4DF9ECD}"/>
          </ac:spMkLst>
        </pc:spChg>
        <pc:spChg chg="add mod">
          <ac:chgData name="Hiren Patel" userId="2304375fbe5c3cea" providerId="LiveId" clId="{32B6C4CD-04FE-493A-9094-E649E31E51B9}" dt="2023-08-23T17:49:40.865" v="19776" actId="13822"/>
          <ac:spMkLst>
            <pc:docMk/>
            <pc:sldMk cId="1563397227" sldId="280"/>
            <ac:spMk id="10" creationId="{2614E584-BF80-631B-4B38-B3B05B5A3988}"/>
          </ac:spMkLst>
        </pc:spChg>
        <pc:spChg chg="add mod">
          <ac:chgData name="Hiren Patel" userId="2304375fbe5c3cea" providerId="LiveId" clId="{32B6C4CD-04FE-493A-9094-E649E31E51B9}" dt="2023-08-23T17:26:32.554" v="18025" actId="1076"/>
          <ac:spMkLst>
            <pc:docMk/>
            <pc:sldMk cId="1563397227" sldId="280"/>
            <ac:spMk id="11" creationId="{0A4BE9F4-0729-CCE9-D3F8-5282ACBE8CEB}"/>
          </ac:spMkLst>
        </pc:spChg>
        <pc:spChg chg="add mod">
          <ac:chgData name="Hiren Patel" userId="2304375fbe5c3cea" providerId="LiveId" clId="{32B6C4CD-04FE-493A-9094-E649E31E51B9}" dt="2023-08-23T17:26:59.242" v="18122" actId="1037"/>
          <ac:spMkLst>
            <pc:docMk/>
            <pc:sldMk cId="1563397227" sldId="280"/>
            <ac:spMk id="12" creationId="{28306079-A064-470B-C590-5289436517FA}"/>
          </ac:spMkLst>
        </pc:spChg>
        <pc:graphicFrameChg chg="add mod modGraphic">
          <ac:chgData name="Hiren Patel" userId="2304375fbe5c3cea" providerId="LiveId" clId="{32B6C4CD-04FE-493A-9094-E649E31E51B9}" dt="2023-08-23T17:20:51.293" v="17883"/>
          <ac:graphicFrameMkLst>
            <pc:docMk/>
            <pc:sldMk cId="1563397227" sldId="280"/>
            <ac:graphicFrameMk id="3" creationId="{74E6EE06-EC35-CB33-F260-88A1448D6D30}"/>
          </ac:graphicFrameMkLst>
        </pc:graphicFrameChg>
        <pc:graphicFrameChg chg="add mod modGraphic">
          <ac:chgData name="Hiren Patel" userId="2304375fbe5c3cea" providerId="LiveId" clId="{32B6C4CD-04FE-493A-9094-E649E31E51B9}" dt="2023-08-23T17:25:40.806" v="17998" actId="20577"/>
          <ac:graphicFrameMkLst>
            <pc:docMk/>
            <pc:sldMk cId="1563397227" sldId="280"/>
            <ac:graphicFrameMk id="4" creationId="{EB144E3B-417B-9AE8-EA77-D10380001152}"/>
          </ac:graphicFrameMkLst>
        </pc:graphicFrameChg>
        <pc:graphicFrameChg chg="add mod modGraphic">
          <ac:chgData name="Hiren Patel" userId="2304375fbe5c3cea" providerId="LiveId" clId="{32B6C4CD-04FE-493A-9094-E649E31E51B9}" dt="2023-08-23T17:25:06.820" v="17977" actId="1076"/>
          <ac:graphicFrameMkLst>
            <pc:docMk/>
            <pc:sldMk cId="1563397227" sldId="280"/>
            <ac:graphicFrameMk id="5" creationId="{D3E3BCC6-9E2A-A866-F4A3-2B5EDA80068D}"/>
          </ac:graphicFrameMkLst>
        </pc:graphicFrameChg>
        <pc:graphicFrameChg chg="add mod modGraphic">
          <ac:chgData name="Hiren Patel" userId="2304375fbe5c3cea" providerId="LiveId" clId="{32B6C4CD-04FE-493A-9094-E649E31E51B9}" dt="2023-08-23T17:26:13.937" v="18023" actId="20577"/>
          <ac:graphicFrameMkLst>
            <pc:docMk/>
            <pc:sldMk cId="1563397227" sldId="280"/>
            <ac:graphicFrameMk id="6" creationId="{6FFA8101-BF70-9982-D58A-CEDD4A74E87F}"/>
          </ac:graphicFrameMkLst>
        </pc:graphicFrameChg>
      </pc:sldChg>
      <pc:sldChg chg="addSp delSp modSp new mod modNotesTx">
        <pc:chgData name="Hiren Patel" userId="2304375fbe5c3cea" providerId="LiveId" clId="{32B6C4CD-04FE-493A-9094-E649E31E51B9}" dt="2023-08-24T12:36:59.725" v="21537" actId="20577"/>
        <pc:sldMkLst>
          <pc:docMk/>
          <pc:sldMk cId="722818007" sldId="281"/>
        </pc:sldMkLst>
        <pc:spChg chg="mod">
          <ac:chgData name="Hiren Patel" userId="2304375fbe5c3cea" providerId="LiveId" clId="{32B6C4CD-04FE-493A-9094-E649E31E51B9}" dt="2023-08-24T11:42:38.154" v="19798" actId="20577"/>
          <ac:spMkLst>
            <pc:docMk/>
            <pc:sldMk cId="722818007" sldId="281"/>
            <ac:spMk id="2" creationId="{697F0778-6854-88A4-B99A-82ADDA3EC8A9}"/>
          </ac:spMkLst>
        </pc:spChg>
        <pc:spChg chg="add mod">
          <ac:chgData name="Hiren Patel" userId="2304375fbe5c3cea" providerId="LiveId" clId="{32B6C4CD-04FE-493A-9094-E649E31E51B9}" dt="2023-08-24T12:20:26.137" v="20774" actId="17032"/>
          <ac:spMkLst>
            <pc:docMk/>
            <pc:sldMk cId="722818007" sldId="281"/>
            <ac:spMk id="4" creationId="{A9358134-CEEC-2C60-AB92-209D78999164}"/>
          </ac:spMkLst>
        </pc:spChg>
        <pc:spChg chg="add mod">
          <ac:chgData name="Hiren Patel" userId="2304375fbe5c3cea" providerId="LiveId" clId="{32B6C4CD-04FE-493A-9094-E649E31E51B9}" dt="2023-08-24T12:21:06.178" v="20777" actId="13822"/>
          <ac:spMkLst>
            <pc:docMk/>
            <pc:sldMk cId="722818007" sldId="281"/>
            <ac:spMk id="16" creationId="{BCEAFBCF-E1B2-847C-F627-9A027AB7A2B0}"/>
          </ac:spMkLst>
        </pc:spChg>
        <pc:spChg chg="add mod">
          <ac:chgData name="Hiren Patel" userId="2304375fbe5c3cea" providerId="LiveId" clId="{32B6C4CD-04FE-493A-9094-E649E31E51B9}" dt="2023-08-24T12:35:34.964" v="21509" actId="1076"/>
          <ac:spMkLst>
            <pc:docMk/>
            <pc:sldMk cId="722818007" sldId="281"/>
            <ac:spMk id="17" creationId="{66DD37B3-4627-9057-480B-CDA9B76C5AE8}"/>
          </ac:spMkLst>
        </pc:spChg>
        <pc:spChg chg="add mod">
          <ac:chgData name="Hiren Patel" userId="2304375fbe5c3cea" providerId="LiveId" clId="{32B6C4CD-04FE-493A-9094-E649E31E51B9}" dt="2023-08-24T12:35:34.964" v="21509" actId="1076"/>
          <ac:spMkLst>
            <pc:docMk/>
            <pc:sldMk cId="722818007" sldId="281"/>
            <ac:spMk id="18" creationId="{3CFA5B7F-0940-BEE2-D58C-1C4FD19585DB}"/>
          </ac:spMkLst>
        </pc:spChg>
        <pc:spChg chg="add mod">
          <ac:chgData name="Hiren Patel" userId="2304375fbe5c3cea" providerId="LiveId" clId="{32B6C4CD-04FE-493A-9094-E649E31E51B9}" dt="2023-08-24T12:20:58.570" v="20776" actId="13822"/>
          <ac:spMkLst>
            <pc:docMk/>
            <pc:sldMk cId="722818007" sldId="281"/>
            <ac:spMk id="19" creationId="{13F9E779-780B-AEB6-17F8-FD461EDDFE40}"/>
          </ac:spMkLst>
        </pc:spChg>
        <pc:spChg chg="add mod">
          <ac:chgData name="Hiren Patel" userId="2304375fbe5c3cea" providerId="LiveId" clId="{32B6C4CD-04FE-493A-9094-E649E31E51B9}" dt="2023-08-24T12:20:58.570" v="20776" actId="13822"/>
          <ac:spMkLst>
            <pc:docMk/>
            <pc:sldMk cId="722818007" sldId="281"/>
            <ac:spMk id="20" creationId="{213FD8F8-552D-FF4A-4DDD-C9ACADA44146}"/>
          </ac:spMkLst>
        </pc:spChg>
        <pc:spChg chg="add mod">
          <ac:chgData name="Hiren Patel" userId="2304375fbe5c3cea" providerId="LiveId" clId="{32B6C4CD-04FE-493A-9094-E649E31E51B9}" dt="2023-08-24T12:21:06.178" v="20777" actId="13822"/>
          <ac:spMkLst>
            <pc:docMk/>
            <pc:sldMk cId="722818007" sldId="281"/>
            <ac:spMk id="21" creationId="{7DD2886D-8CD6-D717-A96F-C996AE30F6A5}"/>
          </ac:spMkLst>
        </pc:spChg>
        <pc:spChg chg="add mod">
          <ac:chgData name="Hiren Patel" userId="2304375fbe5c3cea" providerId="LiveId" clId="{32B6C4CD-04FE-493A-9094-E649E31E51B9}" dt="2023-08-24T12:35:52.904" v="21513" actId="14100"/>
          <ac:spMkLst>
            <pc:docMk/>
            <pc:sldMk cId="722818007" sldId="281"/>
            <ac:spMk id="34" creationId="{62415D37-0771-4C2A-49F8-8FF6CAF79E21}"/>
          </ac:spMkLst>
        </pc:spChg>
        <pc:spChg chg="add mod">
          <ac:chgData name="Hiren Patel" userId="2304375fbe5c3cea" providerId="LiveId" clId="{32B6C4CD-04FE-493A-9094-E649E31E51B9}" dt="2023-08-24T12:34:01.582" v="21501" actId="1076"/>
          <ac:spMkLst>
            <pc:docMk/>
            <pc:sldMk cId="722818007" sldId="281"/>
            <ac:spMk id="35" creationId="{330890B7-E723-3F66-8883-9AF0FED8071A}"/>
          </ac:spMkLst>
        </pc:spChg>
        <pc:spChg chg="add mod">
          <ac:chgData name="Hiren Patel" userId="2304375fbe5c3cea" providerId="LiveId" clId="{32B6C4CD-04FE-493A-9094-E649E31E51B9}" dt="2023-08-24T12:35:18.101" v="21506" actId="20577"/>
          <ac:spMkLst>
            <pc:docMk/>
            <pc:sldMk cId="722818007" sldId="281"/>
            <ac:spMk id="36" creationId="{49585B9D-8058-75BE-4E36-ECBA6C1EC5E5}"/>
          </ac:spMkLst>
        </pc:spChg>
        <pc:spChg chg="add mod">
          <ac:chgData name="Hiren Patel" userId="2304375fbe5c3cea" providerId="LiveId" clId="{32B6C4CD-04FE-493A-9094-E649E31E51B9}" dt="2023-08-24T12:35:21.377" v="21508" actId="20577"/>
          <ac:spMkLst>
            <pc:docMk/>
            <pc:sldMk cId="722818007" sldId="281"/>
            <ac:spMk id="37" creationId="{CEEC0AB7-C34E-E04F-F792-11DBB582F63B}"/>
          </ac:spMkLst>
        </pc:spChg>
        <pc:graphicFrameChg chg="add del mod modGraphic">
          <ac:chgData name="Hiren Patel" userId="2304375fbe5c3cea" providerId="LiveId" clId="{32B6C4CD-04FE-493A-9094-E649E31E51B9}" dt="2023-08-24T12:17:48.783" v="20745" actId="478"/>
          <ac:graphicFrameMkLst>
            <pc:docMk/>
            <pc:sldMk cId="722818007" sldId="281"/>
            <ac:graphicFrameMk id="3" creationId="{A35BA463-FB0E-49B8-FBA8-E5AA41063808}"/>
          </ac:graphicFrameMkLst>
        </pc:graphicFrameChg>
        <pc:graphicFrameChg chg="add del mod">
          <ac:chgData name="Hiren Patel" userId="2304375fbe5c3cea" providerId="LiveId" clId="{32B6C4CD-04FE-493A-9094-E649E31E51B9}" dt="2023-08-24T12:17:48.783" v="20745" actId="478"/>
          <ac:graphicFrameMkLst>
            <pc:docMk/>
            <pc:sldMk cId="722818007" sldId="281"/>
            <ac:graphicFrameMk id="5" creationId="{B0C1B3B6-4AC1-8565-1AA5-3435B2FBD4DF}"/>
          </ac:graphicFrameMkLst>
        </pc:graphicFrameChg>
        <pc:picChg chg="add del mod">
          <ac:chgData name="Hiren Patel" userId="2304375fbe5c3cea" providerId="LiveId" clId="{32B6C4CD-04FE-493A-9094-E649E31E51B9}" dt="2023-08-24T12:33:53.534" v="21500" actId="478"/>
          <ac:picMkLst>
            <pc:docMk/>
            <pc:sldMk cId="722818007" sldId="281"/>
            <ac:picMk id="1026" creationId="{3C13A724-24A0-2B62-166B-FA4A01F7CB3E}"/>
          </ac:picMkLst>
        </pc:picChg>
        <pc:cxnChg chg="add del mod">
          <ac:chgData name="Hiren Patel" userId="2304375fbe5c3cea" providerId="LiveId" clId="{32B6C4CD-04FE-493A-9094-E649E31E51B9}" dt="2023-08-24T12:17:48.783" v="20745" actId="478"/>
          <ac:cxnSpMkLst>
            <pc:docMk/>
            <pc:sldMk cId="722818007" sldId="281"/>
            <ac:cxnSpMk id="7" creationId="{D5D68798-58A3-AF5A-CC1E-60D9A2D2AAB4}"/>
          </ac:cxnSpMkLst>
        </pc:cxnChg>
        <pc:cxnChg chg="add del mod">
          <ac:chgData name="Hiren Patel" userId="2304375fbe5c3cea" providerId="LiveId" clId="{32B6C4CD-04FE-493A-9094-E649E31E51B9}" dt="2023-08-24T12:17:48.783" v="20745" actId="478"/>
          <ac:cxnSpMkLst>
            <pc:docMk/>
            <pc:sldMk cId="722818007" sldId="281"/>
            <ac:cxnSpMk id="9" creationId="{20F018AA-5BD1-FA7B-44E1-4125C8F8BBA7}"/>
          </ac:cxnSpMkLst>
        </pc:cxnChg>
        <pc:cxnChg chg="add del mod">
          <ac:chgData name="Hiren Patel" userId="2304375fbe5c3cea" providerId="LiveId" clId="{32B6C4CD-04FE-493A-9094-E649E31E51B9}" dt="2023-08-24T12:17:48.783" v="20745" actId="478"/>
          <ac:cxnSpMkLst>
            <pc:docMk/>
            <pc:sldMk cId="722818007" sldId="281"/>
            <ac:cxnSpMk id="11" creationId="{65F2A5F1-3A11-756D-C0F3-9A1B9319A487}"/>
          </ac:cxnSpMkLst>
        </pc:cxnChg>
        <pc:cxnChg chg="add del mod">
          <ac:chgData name="Hiren Patel" userId="2304375fbe5c3cea" providerId="LiveId" clId="{32B6C4CD-04FE-493A-9094-E649E31E51B9}" dt="2023-08-24T12:17:48.783" v="20745" actId="478"/>
          <ac:cxnSpMkLst>
            <pc:docMk/>
            <pc:sldMk cId="722818007" sldId="281"/>
            <ac:cxnSpMk id="13" creationId="{0E8E346E-3CD4-869B-7888-408990418E6E}"/>
          </ac:cxnSpMkLst>
        </pc:cxnChg>
        <pc:cxnChg chg="add del">
          <ac:chgData name="Hiren Patel" userId="2304375fbe5c3cea" providerId="LiveId" clId="{32B6C4CD-04FE-493A-9094-E649E31E51B9}" dt="2023-08-24T12:12:48.241" v="20439" actId="478"/>
          <ac:cxnSpMkLst>
            <pc:docMk/>
            <pc:sldMk cId="722818007" sldId="281"/>
            <ac:cxnSpMk id="15" creationId="{EDB4E97A-A152-F1E1-9D1C-B00936727509}"/>
          </ac:cxnSpMkLst>
        </pc:cxnChg>
        <pc:cxnChg chg="add mod">
          <ac:chgData name="Hiren Patel" userId="2304375fbe5c3cea" providerId="LiveId" clId="{32B6C4CD-04FE-493A-9094-E649E31E51B9}" dt="2023-08-24T12:35:34.964" v="21509" actId="1076"/>
          <ac:cxnSpMkLst>
            <pc:docMk/>
            <pc:sldMk cId="722818007" sldId="281"/>
            <ac:cxnSpMk id="23" creationId="{4DCC692F-FE0E-3337-6E17-F8BF9381B7D8}"/>
          </ac:cxnSpMkLst>
        </pc:cxnChg>
        <pc:cxnChg chg="add mod">
          <ac:chgData name="Hiren Patel" userId="2304375fbe5c3cea" providerId="LiveId" clId="{32B6C4CD-04FE-493A-9094-E649E31E51B9}" dt="2023-08-24T12:35:34.964" v="21509" actId="1076"/>
          <ac:cxnSpMkLst>
            <pc:docMk/>
            <pc:sldMk cId="722818007" sldId="281"/>
            <ac:cxnSpMk id="27" creationId="{1510FEF2-D957-7C98-EA0D-AB1D6F9179F6}"/>
          </ac:cxnSpMkLst>
        </pc:cxnChg>
        <pc:cxnChg chg="add mod">
          <ac:chgData name="Hiren Patel" userId="2304375fbe5c3cea" providerId="LiveId" clId="{32B6C4CD-04FE-493A-9094-E649E31E51B9}" dt="2023-08-24T12:20:07.320" v="20773"/>
          <ac:cxnSpMkLst>
            <pc:docMk/>
            <pc:sldMk cId="722818007" sldId="281"/>
            <ac:cxnSpMk id="29" creationId="{37FAD91F-DC4E-3A48-5D85-F3F6119613DD}"/>
          </ac:cxnSpMkLst>
        </pc:cxnChg>
        <pc:cxnChg chg="add mod">
          <ac:chgData name="Hiren Patel" userId="2304375fbe5c3cea" providerId="LiveId" clId="{32B6C4CD-04FE-493A-9094-E649E31E51B9}" dt="2023-08-24T12:35:34.964" v="21509" actId="1076"/>
          <ac:cxnSpMkLst>
            <pc:docMk/>
            <pc:sldMk cId="722818007" sldId="281"/>
            <ac:cxnSpMk id="31" creationId="{F9B972DC-390C-0AFE-E627-5970BBCA540F}"/>
          </ac:cxnSpMkLst>
        </pc:cxnChg>
        <pc:cxnChg chg="add mod">
          <ac:chgData name="Hiren Patel" userId="2304375fbe5c3cea" providerId="LiveId" clId="{32B6C4CD-04FE-493A-9094-E649E31E51B9}" dt="2023-08-24T12:20:07.320" v="20773"/>
          <ac:cxnSpMkLst>
            <pc:docMk/>
            <pc:sldMk cId="722818007" sldId="281"/>
            <ac:cxnSpMk id="33" creationId="{180D279D-CD27-A532-7F8F-E99CB55F95AF}"/>
          </ac:cxnSpMkLst>
        </pc:cxnChg>
        <pc:cxnChg chg="add mod">
          <ac:chgData name="Hiren Patel" userId="2304375fbe5c3cea" providerId="LiveId" clId="{32B6C4CD-04FE-493A-9094-E649E31E51B9}" dt="2023-08-24T12:35:08.454" v="21504" actId="1076"/>
          <ac:cxnSpMkLst>
            <pc:docMk/>
            <pc:sldMk cId="722818007" sldId="281"/>
            <ac:cxnSpMk id="38" creationId="{531FFAA0-E8FF-C2A4-3977-692C06EFF345}"/>
          </ac:cxnSpMkLst>
        </pc:cxnChg>
        <pc:cxnChg chg="add mod">
          <ac:chgData name="Hiren Patel" userId="2304375fbe5c3cea" providerId="LiveId" clId="{32B6C4CD-04FE-493A-9094-E649E31E51B9}" dt="2023-08-24T12:35:45.457" v="21512" actId="14100"/>
          <ac:cxnSpMkLst>
            <pc:docMk/>
            <pc:sldMk cId="722818007" sldId="281"/>
            <ac:cxnSpMk id="41" creationId="{4A72532D-DF0B-C554-ADB1-9DE2CF15D1A1}"/>
          </ac:cxnSpMkLst>
        </pc:cxnChg>
      </pc:sldChg>
      <pc:sldChg chg="addSp delSp modSp add mod modNotesTx">
        <pc:chgData name="Hiren Patel" userId="2304375fbe5c3cea" providerId="LiveId" clId="{32B6C4CD-04FE-493A-9094-E649E31E51B9}" dt="2023-09-13T19:23:20.582" v="42141" actId="1076"/>
        <pc:sldMkLst>
          <pc:docMk/>
          <pc:sldMk cId="1190938594" sldId="282"/>
        </pc:sldMkLst>
        <pc:spChg chg="mod">
          <ac:chgData name="Hiren Patel" userId="2304375fbe5c3cea" providerId="LiveId" clId="{32B6C4CD-04FE-493A-9094-E649E31E51B9}" dt="2023-08-24T19:28:18.714" v="24921" actId="20577"/>
          <ac:spMkLst>
            <pc:docMk/>
            <pc:sldMk cId="1190938594" sldId="282"/>
            <ac:spMk id="2" creationId="{DD5CD6CD-8AD1-EFE7-FA8C-31FF1DA5F82A}"/>
          </ac:spMkLst>
        </pc:spChg>
        <pc:spChg chg="del">
          <ac:chgData name="Hiren Patel" userId="2304375fbe5c3cea" providerId="LiveId" clId="{32B6C4CD-04FE-493A-9094-E649E31E51B9}" dt="2023-08-24T11:45:06.547" v="20146" actId="21"/>
          <ac:spMkLst>
            <pc:docMk/>
            <pc:sldMk cId="1190938594" sldId="282"/>
            <ac:spMk id="3" creationId="{14E57664-27A5-C13E-D2C4-536F942A0F8D}"/>
          </ac:spMkLst>
        </pc:spChg>
        <pc:spChg chg="add del mod">
          <ac:chgData name="Hiren Patel" userId="2304375fbe5c3cea" providerId="LiveId" clId="{32B6C4CD-04FE-493A-9094-E649E31E51B9}" dt="2023-09-13T19:23:11.479" v="42128"/>
          <ac:spMkLst>
            <pc:docMk/>
            <pc:sldMk cId="1190938594" sldId="282"/>
            <ac:spMk id="3" creationId="{B2C7F67A-F290-15CE-A635-5BCA78F7DAE0}"/>
          </ac:spMkLst>
        </pc:spChg>
        <pc:spChg chg="add del mod">
          <ac:chgData name="Hiren Patel" userId="2304375fbe5c3cea" providerId="LiveId" clId="{32B6C4CD-04FE-493A-9094-E649E31E51B9}" dt="2023-09-13T19:23:11.479" v="42128"/>
          <ac:spMkLst>
            <pc:docMk/>
            <pc:sldMk cId="1190938594" sldId="282"/>
            <ac:spMk id="4" creationId="{D842D572-CA4F-279B-9D6A-81CC5DDA1431}"/>
          </ac:spMkLst>
        </pc:spChg>
        <pc:spChg chg="add del mod">
          <ac:chgData name="Hiren Patel" userId="2304375fbe5c3cea" providerId="LiveId" clId="{32B6C4CD-04FE-493A-9094-E649E31E51B9}" dt="2023-09-13T19:23:11.479" v="42128"/>
          <ac:spMkLst>
            <pc:docMk/>
            <pc:sldMk cId="1190938594" sldId="282"/>
            <ac:spMk id="7" creationId="{DE85EAB4-80DA-F287-1570-DF589015AD88}"/>
          </ac:spMkLst>
        </pc:spChg>
        <pc:spChg chg="add del mod">
          <ac:chgData name="Hiren Patel" userId="2304375fbe5c3cea" providerId="LiveId" clId="{32B6C4CD-04FE-493A-9094-E649E31E51B9}" dt="2023-09-13T19:23:11.479" v="42128"/>
          <ac:spMkLst>
            <pc:docMk/>
            <pc:sldMk cId="1190938594" sldId="282"/>
            <ac:spMk id="9" creationId="{29E6689A-B383-6812-E03B-848BA0036F17}"/>
          </ac:spMkLst>
        </pc:spChg>
        <pc:spChg chg="add del mod">
          <ac:chgData name="Hiren Patel" userId="2304375fbe5c3cea" providerId="LiveId" clId="{32B6C4CD-04FE-493A-9094-E649E31E51B9}" dt="2023-09-13T19:23:11.479" v="42128"/>
          <ac:spMkLst>
            <pc:docMk/>
            <pc:sldMk cId="1190938594" sldId="282"/>
            <ac:spMk id="10" creationId="{0B5DDC24-0D63-7E3B-1B05-F91F5DF5BA81}"/>
          </ac:spMkLst>
        </pc:spChg>
        <pc:spChg chg="add del mod">
          <ac:chgData name="Hiren Patel" userId="2304375fbe5c3cea" providerId="LiveId" clId="{32B6C4CD-04FE-493A-9094-E649E31E51B9}" dt="2023-09-13T19:23:11.479" v="42128"/>
          <ac:spMkLst>
            <pc:docMk/>
            <pc:sldMk cId="1190938594" sldId="282"/>
            <ac:spMk id="11" creationId="{5A65C6EF-C34C-45E9-5B0B-3558F2E2EE87}"/>
          </ac:spMkLst>
        </pc:spChg>
        <pc:spChg chg="add del mod">
          <ac:chgData name="Hiren Patel" userId="2304375fbe5c3cea" providerId="LiveId" clId="{32B6C4CD-04FE-493A-9094-E649E31E51B9}" dt="2023-09-13T19:23:11.479" v="42128"/>
          <ac:spMkLst>
            <pc:docMk/>
            <pc:sldMk cId="1190938594" sldId="282"/>
            <ac:spMk id="12" creationId="{7402E452-8C6A-998E-E457-AAE504A31ED3}"/>
          </ac:spMkLst>
        </pc:spChg>
        <pc:spChg chg="del">
          <ac:chgData name="Hiren Patel" userId="2304375fbe5c3cea" providerId="LiveId" clId="{32B6C4CD-04FE-493A-9094-E649E31E51B9}" dt="2023-08-24T11:45:06.547" v="20146" actId="21"/>
          <ac:spMkLst>
            <pc:docMk/>
            <pc:sldMk cId="1190938594" sldId="282"/>
            <ac:spMk id="18" creationId="{E99810ED-ADFA-93B9-AD34-1EAABDFEC20C}"/>
          </ac:spMkLst>
        </pc:spChg>
        <pc:spChg chg="add mod">
          <ac:chgData name="Hiren Patel" userId="2304375fbe5c3cea" providerId="LiveId" clId="{32B6C4CD-04FE-493A-9094-E649E31E51B9}" dt="2023-08-24T11:45:51.891" v="20160" actId="1076"/>
          <ac:spMkLst>
            <pc:docMk/>
            <pc:sldMk cId="1190938594" sldId="282"/>
            <ac:spMk id="23" creationId="{FF71A395-FAD8-76CD-11DC-9703F8FBA5F1}"/>
          </ac:spMkLst>
        </pc:spChg>
        <pc:spChg chg="del">
          <ac:chgData name="Hiren Patel" userId="2304375fbe5c3cea" providerId="LiveId" clId="{32B6C4CD-04FE-493A-9094-E649E31E51B9}" dt="2023-08-24T11:45:06.547" v="20146" actId="21"/>
          <ac:spMkLst>
            <pc:docMk/>
            <pc:sldMk cId="1190938594" sldId="282"/>
            <ac:spMk id="24" creationId="{666CBCD2-2A86-4B2F-DBD3-60DEEFBDB652}"/>
          </ac:spMkLst>
        </pc:spChg>
        <pc:spChg chg="del">
          <ac:chgData name="Hiren Patel" userId="2304375fbe5c3cea" providerId="LiveId" clId="{32B6C4CD-04FE-493A-9094-E649E31E51B9}" dt="2023-08-24T11:45:06.547" v="20146" actId="21"/>
          <ac:spMkLst>
            <pc:docMk/>
            <pc:sldMk cId="1190938594" sldId="282"/>
            <ac:spMk id="25" creationId="{4A5431A9-66F4-F8BA-A8C6-AD888AC904EB}"/>
          </ac:spMkLst>
        </pc:spChg>
        <pc:spChg chg="del">
          <ac:chgData name="Hiren Patel" userId="2304375fbe5c3cea" providerId="LiveId" clId="{32B6C4CD-04FE-493A-9094-E649E31E51B9}" dt="2023-08-24T11:45:06.547" v="20146" actId="21"/>
          <ac:spMkLst>
            <pc:docMk/>
            <pc:sldMk cId="1190938594" sldId="282"/>
            <ac:spMk id="37" creationId="{BCFD4D8D-CC63-70A9-4ACB-599DCABD3B62}"/>
          </ac:spMkLst>
        </pc:spChg>
        <pc:spChg chg="del">
          <ac:chgData name="Hiren Patel" userId="2304375fbe5c3cea" providerId="LiveId" clId="{32B6C4CD-04FE-493A-9094-E649E31E51B9}" dt="2023-08-24T11:45:06.547" v="20146" actId="21"/>
          <ac:spMkLst>
            <pc:docMk/>
            <pc:sldMk cId="1190938594" sldId="282"/>
            <ac:spMk id="49" creationId="{C5A02243-09AD-EC73-56F4-472727B991B2}"/>
          </ac:spMkLst>
        </pc:spChg>
        <pc:spChg chg="del">
          <ac:chgData name="Hiren Patel" userId="2304375fbe5c3cea" providerId="LiveId" clId="{32B6C4CD-04FE-493A-9094-E649E31E51B9}" dt="2023-08-24T11:45:06.547" v="20146" actId="21"/>
          <ac:spMkLst>
            <pc:docMk/>
            <pc:sldMk cId="1190938594" sldId="282"/>
            <ac:spMk id="50" creationId="{40599AB2-727D-7111-0CC2-B7F333092B13}"/>
          </ac:spMkLst>
        </pc:spChg>
        <pc:spChg chg="del">
          <ac:chgData name="Hiren Patel" userId="2304375fbe5c3cea" providerId="LiveId" clId="{32B6C4CD-04FE-493A-9094-E649E31E51B9}" dt="2023-08-24T11:45:06.547" v="20146" actId="21"/>
          <ac:spMkLst>
            <pc:docMk/>
            <pc:sldMk cId="1190938594" sldId="282"/>
            <ac:spMk id="51" creationId="{4C4DDE1F-D909-263D-1DA2-A7F1A8315288}"/>
          </ac:spMkLst>
        </pc:spChg>
        <pc:spChg chg="del">
          <ac:chgData name="Hiren Patel" userId="2304375fbe5c3cea" providerId="LiveId" clId="{32B6C4CD-04FE-493A-9094-E649E31E51B9}" dt="2023-08-24T11:45:06.547" v="20146" actId="21"/>
          <ac:spMkLst>
            <pc:docMk/>
            <pc:sldMk cId="1190938594" sldId="282"/>
            <ac:spMk id="52" creationId="{5C8E39D6-81A7-D0D8-46F4-EC40E35DE945}"/>
          </ac:spMkLst>
        </pc:spChg>
        <pc:spChg chg="del">
          <ac:chgData name="Hiren Patel" userId="2304375fbe5c3cea" providerId="LiveId" clId="{32B6C4CD-04FE-493A-9094-E649E31E51B9}" dt="2023-08-24T11:45:06.547" v="20146" actId="21"/>
          <ac:spMkLst>
            <pc:docMk/>
            <pc:sldMk cId="1190938594" sldId="282"/>
            <ac:spMk id="53" creationId="{1A83C98F-019A-2ED9-6962-FFC38BF6BFA7}"/>
          </ac:spMkLst>
        </pc:spChg>
        <pc:spChg chg="del">
          <ac:chgData name="Hiren Patel" userId="2304375fbe5c3cea" providerId="LiveId" clId="{32B6C4CD-04FE-493A-9094-E649E31E51B9}" dt="2023-08-24T11:45:06.547" v="20146" actId="21"/>
          <ac:spMkLst>
            <pc:docMk/>
            <pc:sldMk cId="1190938594" sldId="282"/>
            <ac:spMk id="54" creationId="{C623F8C1-9409-1BEC-4B8A-DE7965A1D8A1}"/>
          </ac:spMkLst>
        </pc:spChg>
        <pc:picChg chg="del">
          <ac:chgData name="Hiren Patel" userId="2304375fbe5c3cea" providerId="LiveId" clId="{32B6C4CD-04FE-493A-9094-E649E31E51B9}" dt="2023-08-24T11:45:06.547" v="20146" actId="21"/>
          <ac:picMkLst>
            <pc:docMk/>
            <pc:sldMk cId="1190938594" sldId="282"/>
            <ac:picMk id="4" creationId="{2F03678D-4959-473B-0434-4BD23DCEC594}"/>
          </ac:picMkLst>
        </pc:picChg>
        <pc:picChg chg="add del mod">
          <ac:chgData name="Hiren Patel" userId="2304375fbe5c3cea" providerId="LiveId" clId="{32B6C4CD-04FE-493A-9094-E649E31E51B9}" dt="2023-09-13T19:23:11.479" v="42128"/>
          <ac:picMkLst>
            <pc:docMk/>
            <pc:sldMk cId="1190938594" sldId="282"/>
            <ac:picMk id="5" creationId="{2D3F649E-0AEF-B185-007B-096E0F5A85FE}"/>
          </ac:picMkLst>
        </pc:picChg>
        <pc:picChg chg="del">
          <ac:chgData name="Hiren Patel" userId="2304375fbe5c3cea" providerId="LiveId" clId="{32B6C4CD-04FE-493A-9094-E649E31E51B9}" dt="2023-08-24T11:45:06.547" v="20146" actId="21"/>
          <ac:picMkLst>
            <pc:docMk/>
            <pc:sldMk cId="1190938594" sldId="282"/>
            <ac:picMk id="5" creationId="{880F7108-75EF-1256-5175-10A4A01C65BB}"/>
          </ac:picMkLst>
        </pc:picChg>
        <pc:picChg chg="del">
          <ac:chgData name="Hiren Patel" userId="2304375fbe5c3cea" providerId="LiveId" clId="{32B6C4CD-04FE-493A-9094-E649E31E51B9}" dt="2023-08-24T11:45:06.547" v="20146" actId="21"/>
          <ac:picMkLst>
            <pc:docMk/>
            <pc:sldMk cId="1190938594" sldId="282"/>
            <ac:picMk id="6" creationId="{0C96D7A9-D8D4-149A-5C8F-3A464685BFDA}"/>
          </ac:picMkLst>
        </pc:picChg>
        <pc:picChg chg="del">
          <ac:chgData name="Hiren Patel" userId="2304375fbe5c3cea" providerId="LiveId" clId="{32B6C4CD-04FE-493A-9094-E649E31E51B9}" dt="2023-08-24T11:45:06.547" v="20146" actId="21"/>
          <ac:picMkLst>
            <pc:docMk/>
            <pc:sldMk cId="1190938594" sldId="282"/>
            <ac:picMk id="9" creationId="{EE51725F-4CEE-F6CF-1ED1-2CB05A1AF120}"/>
          </ac:picMkLst>
        </pc:picChg>
        <pc:picChg chg="del">
          <ac:chgData name="Hiren Patel" userId="2304375fbe5c3cea" providerId="LiveId" clId="{32B6C4CD-04FE-493A-9094-E649E31E51B9}" dt="2023-08-24T11:45:06.547" v="20146" actId="21"/>
          <ac:picMkLst>
            <pc:docMk/>
            <pc:sldMk cId="1190938594" sldId="282"/>
            <ac:picMk id="10" creationId="{96C1094F-6C64-A07E-2AD7-5CD365C6C911}"/>
          </ac:picMkLst>
        </pc:picChg>
        <pc:picChg chg="del">
          <ac:chgData name="Hiren Patel" userId="2304375fbe5c3cea" providerId="LiveId" clId="{32B6C4CD-04FE-493A-9094-E649E31E51B9}" dt="2023-08-24T11:45:06.547" v="20146" actId="21"/>
          <ac:picMkLst>
            <pc:docMk/>
            <pc:sldMk cId="1190938594" sldId="282"/>
            <ac:picMk id="11" creationId="{AB4E7C43-15BB-D106-0EA2-51AD3AD479D5}"/>
          </ac:picMkLst>
        </pc:picChg>
        <pc:picChg chg="add mod">
          <ac:chgData name="Hiren Patel" userId="2304375fbe5c3cea" providerId="LiveId" clId="{32B6C4CD-04FE-493A-9094-E649E31E51B9}" dt="2023-09-13T19:23:20.582" v="42141" actId="1076"/>
          <ac:picMkLst>
            <pc:docMk/>
            <pc:sldMk cId="1190938594" sldId="282"/>
            <ac:picMk id="13" creationId="{F76F1383-B970-28C6-D632-C71850A1D801}"/>
          </ac:picMkLst>
        </pc:picChg>
        <pc:picChg chg="del">
          <ac:chgData name="Hiren Patel" userId="2304375fbe5c3cea" providerId="LiveId" clId="{32B6C4CD-04FE-493A-9094-E649E31E51B9}" dt="2023-08-24T11:45:06.547" v="20146" actId="21"/>
          <ac:picMkLst>
            <pc:docMk/>
            <pc:sldMk cId="1190938594" sldId="282"/>
            <ac:picMk id="16" creationId="{C948C82E-1F10-7F52-6561-A7AF003E2B45}"/>
          </ac:picMkLst>
        </pc:picChg>
        <pc:picChg chg="del">
          <ac:chgData name="Hiren Patel" userId="2304375fbe5c3cea" providerId="LiveId" clId="{32B6C4CD-04FE-493A-9094-E649E31E51B9}" dt="2023-08-24T11:45:06.547" v="20146" actId="21"/>
          <ac:picMkLst>
            <pc:docMk/>
            <pc:sldMk cId="1190938594" sldId="282"/>
            <ac:picMk id="17" creationId="{AD633002-DB68-A4E4-68CC-0DCC7CF8C812}"/>
          </ac:picMkLst>
        </pc:picChg>
        <pc:picChg chg="add del mod">
          <ac:chgData name="Hiren Patel" userId="2304375fbe5c3cea" providerId="LiveId" clId="{32B6C4CD-04FE-493A-9094-E649E31E51B9}" dt="2023-09-13T19:23:09.741" v="42126" actId="478"/>
          <ac:picMkLst>
            <pc:docMk/>
            <pc:sldMk cId="1190938594" sldId="282"/>
            <ac:picMk id="20" creationId="{CCAC22D1-5652-1988-8AA7-7A0047E9311B}"/>
          </ac:picMkLst>
        </pc:picChg>
        <pc:picChg chg="add mod">
          <ac:chgData name="Hiren Patel" userId="2304375fbe5c3cea" providerId="LiveId" clId="{32B6C4CD-04FE-493A-9094-E649E31E51B9}" dt="2023-08-24T11:45:25.412" v="20155" actId="1076"/>
          <ac:picMkLst>
            <pc:docMk/>
            <pc:sldMk cId="1190938594" sldId="282"/>
            <ac:picMk id="22" creationId="{FABAE55F-A6C2-A6D1-7CE1-908DDED757AA}"/>
          </ac:picMkLst>
        </pc:picChg>
        <pc:cxnChg chg="add del mod">
          <ac:chgData name="Hiren Patel" userId="2304375fbe5c3cea" providerId="LiveId" clId="{32B6C4CD-04FE-493A-9094-E649E31E51B9}" dt="2023-09-13T19:23:11.479" v="42128"/>
          <ac:cxnSpMkLst>
            <pc:docMk/>
            <pc:sldMk cId="1190938594" sldId="282"/>
            <ac:cxnSpMk id="6" creationId="{069C15C8-C107-DD8E-F9D2-85668DF4003A}"/>
          </ac:cxnSpMkLst>
        </pc:cxnChg>
        <pc:cxnChg chg="del">
          <ac:chgData name="Hiren Patel" userId="2304375fbe5c3cea" providerId="LiveId" clId="{32B6C4CD-04FE-493A-9094-E649E31E51B9}" dt="2023-08-24T11:45:06.547" v="20146" actId="21"/>
          <ac:cxnSpMkLst>
            <pc:docMk/>
            <pc:sldMk cId="1190938594" sldId="282"/>
            <ac:cxnSpMk id="7" creationId="{363E0156-F5BA-855C-A0C9-FBAB79E4BAE7}"/>
          </ac:cxnSpMkLst>
        </pc:cxnChg>
        <pc:cxnChg chg="add del mod">
          <ac:chgData name="Hiren Patel" userId="2304375fbe5c3cea" providerId="LiveId" clId="{32B6C4CD-04FE-493A-9094-E649E31E51B9}" dt="2023-09-13T19:23:11.479" v="42128"/>
          <ac:cxnSpMkLst>
            <pc:docMk/>
            <pc:sldMk cId="1190938594" sldId="282"/>
            <ac:cxnSpMk id="8" creationId="{481F8D34-2039-7530-5D15-E0B6EE368465}"/>
          </ac:cxnSpMkLst>
        </pc:cxnChg>
        <pc:cxnChg chg="del">
          <ac:chgData name="Hiren Patel" userId="2304375fbe5c3cea" providerId="LiveId" clId="{32B6C4CD-04FE-493A-9094-E649E31E51B9}" dt="2023-08-24T11:45:06.547" v="20146" actId="21"/>
          <ac:cxnSpMkLst>
            <pc:docMk/>
            <pc:sldMk cId="1190938594" sldId="282"/>
            <ac:cxnSpMk id="8" creationId="{AF053925-1FCE-70C7-913A-FA0FD1BC1EC6}"/>
          </ac:cxnSpMkLst>
        </pc:cxnChg>
        <pc:cxnChg chg="del">
          <ac:chgData name="Hiren Patel" userId="2304375fbe5c3cea" providerId="LiveId" clId="{32B6C4CD-04FE-493A-9094-E649E31E51B9}" dt="2023-08-24T11:45:06.547" v="20146" actId="21"/>
          <ac:cxnSpMkLst>
            <pc:docMk/>
            <pc:sldMk cId="1190938594" sldId="282"/>
            <ac:cxnSpMk id="12" creationId="{CC0948A5-7A6D-CA3F-7824-99466819A8E8}"/>
          </ac:cxnSpMkLst>
        </pc:cxnChg>
        <pc:cxnChg chg="del">
          <ac:chgData name="Hiren Patel" userId="2304375fbe5c3cea" providerId="LiveId" clId="{32B6C4CD-04FE-493A-9094-E649E31E51B9}" dt="2023-08-24T11:45:06.547" v="20146" actId="21"/>
          <ac:cxnSpMkLst>
            <pc:docMk/>
            <pc:sldMk cId="1190938594" sldId="282"/>
            <ac:cxnSpMk id="13" creationId="{5AB6B65E-AE03-6692-C638-DF0443AF9197}"/>
          </ac:cxnSpMkLst>
        </pc:cxnChg>
        <pc:cxnChg chg="del">
          <ac:chgData name="Hiren Patel" userId="2304375fbe5c3cea" providerId="LiveId" clId="{32B6C4CD-04FE-493A-9094-E649E31E51B9}" dt="2023-08-24T11:45:06.547" v="20146" actId="21"/>
          <ac:cxnSpMkLst>
            <pc:docMk/>
            <pc:sldMk cId="1190938594" sldId="282"/>
            <ac:cxnSpMk id="14" creationId="{F5FBC420-0706-8510-9073-0B1AD4DE5ED9}"/>
          </ac:cxnSpMkLst>
        </pc:cxnChg>
        <pc:cxnChg chg="del">
          <ac:chgData name="Hiren Patel" userId="2304375fbe5c3cea" providerId="LiveId" clId="{32B6C4CD-04FE-493A-9094-E649E31E51B9}" dt="2023-08-24T11:45:06.547" v="20146" actId="21"/>
          <ac:cxnSpMkLst>
            <pc:docMk/>
            <pc:sldMk cId="1190938594" sldId="282"/>
            <ac:cxnSpMk id="15" creationId="{BF82CCC4-8270-19A7-275F-E340ED1FA304}"/>
          </ac:cxnSpMkLst>
        </pc:cxnChg>
        <pc:cxnChg chg="del">
          <ac:chgData name="Hiren Patel" userId="2304375fbe5c3cea" providerId="LiveId" clId="{32B6C4CD-04FE-493A-9094-E649E31E51B9}" dt="2023-08-24T11:45:06.547" v="20146" actId="21"/>
          <ac:cxnSpMkLst>
            <pc:docMk/>
            <pc:sldMk cId="1190938594" sldId="282"/>
            <ac:cxnSpMk id="19" creationId="{9AE20FDA-25B6-93D6-084F-0C9A01334A97}"/>
          </ac:cxnSpMkLst>
        </pc:cxnChg>
        <pc:cxnChg chg="del">
          <ac:chgData name="Hiren Patel" userId="2304375fbe5c3cea" providerId="LiveId" clId="{32B6C4CD-04FE-493A-9094-E649E31E51B9}" dt="2023-08-24T11:45:06.547" v="20146" actId="21"/>
          <ac:cxnSpMkLst>
            <pc:docMk/>
            <pc:sldMk cId="1190938594" sldId="282"/>
            <ac:cxnSpMk id="21" creationId="{170C4F2F-E941-A50E-B42B-1D6846B6C46C}"/>
          </ac:cxnSpMkLst>
        </pc:cxnChg>
        <pc:cxnChg chg="del">
          <ac:chgData name="Hiren Patel" userId="2304375fbe5c3cea" providerId="LiveId" clId="{32B6C4CD-04FE-493A-9094-E649E31E51B9}" dt="2023-08-24T11:45:06.547" v="20146" actId="21"/>
          <ac:cxnSpMkLst>
            <pc:docMk/>
            <pc:sldMk cId="1190938594" sldId="282"/>
            <ac:cxnSpMk id="28" creationId="{52ECE0A0-6F0A-A69B-31C7-22BB78E07BAD}"/>
          </ac:cxnSpMkLst>
        </pc:cxnChg>
        <pc:cxnChg chg="del mod">
          <ac:chgData name="Hiren Patel" userId="2304375fbe5c3cea" providerId="LiveId" clId="{32B6C4CD-04FE-493A-9094-E649E31E51B9}" dt="2023-08-24T11:45:06.547" v="20146" actId="21"/>
          <ac:cxnSpMkLst>
            <pc:docMk/>
            <pc:sldMk cId="1190938594" sldId="282"/>
            <ac:cxnSpMk id="30" creationId="{D9CA3F0F-3763-C287-4DB8-E5FA5D892A8E}"/>
          </ac:cxnSpMkLst>
        </pc:cxnChg>
        <pc:cxnChg chg="del">
          <ac:chgData name="Hiren Patel" userId="2304375fbe5c3cea" providerId="LiveId" clId="{32B6C4CD-04FE-493A-9094-E649E31E51B9}" dt="2023-08-24T11:45:06.547" v="20146" actId="21"/>
          <ac:cxnSpMkLst>
            <pc:docMk/>
            <pc:sldMk cId="1190938594" sldId="282"/>
            <ac:cxnSpMk id="32" creationId="{D1E44EB0-ACC5-FB9F-4924-992BBDB5C282}"/>
          </ac:cxnSpMkLst>
        </pc:cxnChg>
        <pc:cxnChg chg="del mod">
          <ac:chgData name="Hiren Patel" userId="2304375fbe5c3cea" providerId="LiveId" clId="{32B6C4CD-04FE-493A-9094-E649E31E51B9}" dt="2023-08-24T11:45:06.547" v="20146" actId="21"/>
          <ac:cxnSpMkLst>
            <pc:docMk/>
            <pc:sldMk cId="1190938594" sldId="282"/>
            <ac:cxnSpMk id="39" creationId="{80B3F479-5A2E-F8FE-FECA-866DEAADC000}"/>
          </ac:cxnSpMkLst>
        </pc:cxnChg>
        <pc:cxnChg chg="del">
          <ac:chgData name="Hiren Patel" userId="2304375fbe5c3cea" providerId="LiveId" clId="{32B6C4CD-04FE-493A-9094-E649E31E51B9}" dt="2023-08-24T11:45:06.547" v="20146" actId="21"/>
          <ac:cxnSpMkLst>
            <pc:docMk/>
            <pc:sldMk cId="1190938594" sldId="282"/>
            <ac:cxnSpMk id="46" creationId="{76349387-B652-D7B8-4035-1D01A2C7799E}"/>
          </ac:cxnSpMkLst>
        </pc:cxnChg>
        <pc:cxnChg chg="del">
          <ac:chgData name="Hiren Patel" userId="2304375fbe5c3cea" providerId="LiveId" clId="{32B6C4CD-04FE-493A-9094-E649E31E51B9}" dt="2023-08-24T11:45:06.547" v="20146" actId="21"/>
          <ac:cxnSpMkLst>
            <pc:docMk/>
            <pc:sldMk cId="1190938594" sldId="282"/>
            <ac:cxnSpMk id="48" creationId="{4E90D2CE-C926-7916-D3E4-1C344FCFD78A}"/>
          </ac:cxnSpMkLst>
        </pc:cxnChg>
      </pc:sldChg>
      <pc:sldChg chg="addSp delSp modSp add mod modNotesTx">
        <pc:chgData name="Hiren Patel" userId="2304375fbe5c3cea" providerId="LiveId" clId="{32B6C4CD-04FE-493A-9094-E649E31E51B9}" dt="2023-09-13T19:30:21.537" v="42143" actId="1582"/>
        <pc:sldMkLst>
          <pc:docMk/>
          <pc:sldMk cId="1904871639" sldId="283"/>
        </pc:sldMkLst>
        <pc:spChg chg="del">
          <ac:chgData name="Hiren Patel" userId="2304375fbe5c3cea" providerId="LiveId" clId="{32B6C4CD-04FE-493A-9094-E649E31E51B9}" dt="2023-08-24T12:28:14.618" v="21467" actId="478"/>
          <ac:spMkLst>
            <pc:docMk/>
            <pc:sldMk cId="1904871639" sldId="283"/>
            <ac:spMk id="4" creationId="{A9358134-CEEC-2C60-AB92-209D78999164}"/>
          </ac:spMkLst>
        </pc:spChg>
        <pc:spChg chg="add mod">
          <ac:chgData name="Hiren Patel" userId="2304375fbe5c3cea" providerId="LiveId" clId="{32B6C4CD-04FE-493A-9094-E649E31E51B9}" dt="2023-08-24T12:28:14.943" v="21468"/>
          <ac:spMkLst>
            <pc:docMk/>
            <pc:sldMk cId="1904871639" sldId="283"/>
            <ac:spMk id="6" creationId="{FA851432-8386-D96D-AE5B-C7CE1A17D26C}"/>
          </ac:spMkLst>
        </pc:spChg>
        <pc:spChg chg="add del mod">
          <ac:chgData name="Hiren Patel" userId="2304375fbe5c3cea" providerId="LiveId" clId="{32B6C4CD-04FE-493A-9094-E649E31E51B9}" dt="2023-09-13T16:52:46.262" v="39688"/>
          <ac:spMkLst>
            <pc:docMk/>
            <pc:sldMk cId="1904871639" sldId="283"/>
            <ac:spMk id="12" creationId="{FA955244-4B25-FD5D-4FE6-EC96D931D9B7}"/>
          </ac:spMkLst>
        </pc:spChg>
        <pc:spChg chg="add del mod">
          <ac:chgData name="Hiren Patel" userId="2304375fbe5c3cea" providerId="LiveId" clId="{32B6C4CD-04FE-493A-9094-E649E31E51B9}" dt="2023-09-13T16:52:46.005" v="39687"/>
          <ac:spMkLst>
            <pc:docMk/>
            <pc:sldMk cId="1904871639" sldId="283"/>
            <ac:spMk id="14" creationId="{BFE44559-1D6F-E924-97C5-29E9F96AE3E4}"/>
          </ac:spMkLst>
        </pc:spChg>
        <pc:spChg chg="add mod">
          <ac:chgData name="Hiren Patel" userId="2304375fbe5c3cea" providerId="LiveId" clId="{32B6C4CD-04FE-493A-9094-E649E31E51B9}" dt="2023-09-13T17:29:04.504" v="40478" actId="14100"/>
          <ac:spMkLst>
            <pc:docMk/>
            <pc:sldMk cId="1904871639" sldId="283"/>
            <ac:spMk id="20" creationId="{1DC35D72-99FE-063A-352C-AEAE4745A5DE}"/>
          </ac:spMkLst>
        </pc:spChg>
        <pc:spChg chg="add mod">
          <ac:chgData name="Hiren Patel" userId="2304375fbe5c3cea" providerId="LiveId" clId="{32B6C4CD-04FE-493A-9094-E649E31E51B9}" dt="2023-09-13T17:33:19.298" v="40670" actId="13822"/>
          <ac:spMkLst>
            <pc:docMk/>
            <pc:sldMk cId="1904871639" sldId="283"/>
            <ac:spMk id="21" creationId="{30A445CF-FD2E-F8DE-9F91-B68A41C672F6}"/>
          </ac:spMkLst>
        </pc:spChg>
        <pc:spChg chg="add mod">
          <ac:chgData name="Hiren Patel" userId="2304375fbe5c3cea" providerId="LiveId" clId="{32B6C4CD-04FE-493A-9094-E649E31E51B9}" dt="2023-09-13T17:27:40.594" v="40458" actId="1076"/>
          <ac:spMkLst>
            <pc:docMk/>
            <pc:sldMk cId="1904871639" sldId="283"/>
            <ac:spMk id="31" creationId="{58E01401-0647-6C60-DFE2-00E8BBED6D25}"/>
          </ac:spMkLst>
        </pc:spChg>
        <pc:spChg chg="add mod">
          <ac:chgData name="Hiren Patel" userId="2304375fbe5c3cea" providerId="LiveId" clId="{32B6C4CD-04FE-493A-9094-E649E31E51B9}" dt="2023-09-13T17:27:46.868" v="40459" actId="1076"/>
          <ac:spMkLst>
            <pc:docMk/>
            <pc:sldMk cId="1904871639" sldId="283"/>
            <ac:spMk id="32" creationId="{3727B058-67E2-7216-649C-5F063BA82B85}"/>
          </ac:spMkLst>
        </pc:spChg>
        <pc:spChg chg="add mod">
          <ac:chgData name="Hiren Patel" userId="2304375fbe5c3cea" providerId="LiveId" clId="{32B6C4CD-04FE-493A-9094-E649E31E51B9}" dt="2023-09-13T17:27:23.839" v="40456" actId="1076"/>
          <ac:spMkLst>
            <pc:docMk/>
            <pc:sldMk cId="1904871639" sldId="283"/>
            <ac:spMk id="33" creationId="{D6FA8DCB-320B-48F9-9F78-25F4EA92F111}"/>
          </ac:spMkLst>
        </pc:spChg>
        <pc:spChg chg="add mod">
          <ac:chgData name="Hiren Patel" userId="2304375fbe5c3cea" providerId="LiveId" clId="{32B6C4CD-04FE-493A-9094-E649E31E51B9}" dt="2023-09-13T17:27:18.957" v="40455" actId="1076"/>
          <ac:spMkLst>
            <pc:docMk/>
            <pc:sldMk cId="1904871639" sldId="283"/>
            <ac:spMk id="34" creationId="{27490A08-BD20-91A9-A7D5-AE257421952A}"/>
          </ac:spMkLst>
        </pc:spChg>
        <pc:spChg chg="mod">
          <ac:chgData name="Hiren Patel" userId="2304375fbe5c3cea" providerId="LiveId" clId="{32B6C4CD-04FE-493A-9094-E649E31E51B9}" dt="2023-08-24T12:50:16.680" v="22227"/>
          <ac:spMkLst>
            <pc:docMk/>
            <pc:sldMk cId="1904871639" sldId="283"/>
            <ac:spMk id="37" creationId="{A40B2266-0A25-7333-059A-939FB484560E}"/>
          </ac:spMkLst>
        </pc:spChg>
        <pc:spChg chg="add del mod">
          <ac:chgData name="Hiren Patel" userId="2304375fbe5c3cea" providerId="LiveId" clId="{32B6C4CD-04FE-493A-9094-E649E31E51B9}" dt="2023-09-13T19:02:35.640" v="41419" actId="21"/>
          <ac:spMkLst>
            <pc:docMk/>
            <pc:sldMk cId="1904871639" sldId="283"/>
            <ac:spMk id="39" creationId="{A4870C78-8C44-E89F-CD52-851285923FCD}"/>
          </ac:spMkLst>
        </pc:spChg>
        <pc:spChg chg="add mod">
          <ac:chgData name="Hiren Patel" userId="2304375fbe5c3cea" providerId="LiveId" clId="{32B6C4CD-04FE-493A-9094-E649E31E51B9}" dt="2023-09-13T19:03:06.562" v="41437"/>
          <ac:spMkLst>
            <pc:docMk/>
            <pc:sldMk cId="1904871639" sldId="283"/>
            <ac:spMk id="42" creationId="{90E52EAD-F927-9B47-6D20-3D19EE8BF0C3}"/>
          </ac:spMkLst>
        </pc:spChg>
        <pc:grpChg chg="add mod">
          <ac:chgData name="Hiren Patel" userId="2304375fbe5c3cea" providerId="LiveId" clId="{32B6C4CD-04FE-493A-9094-E649E31E51B9}" dt="2023-08-24T12:50:33.522" v="22233" actId="1076"/>
          <ac:grpSpMkLst>
            <pc:docMk/>
            <pc:sldMk cId="1904871639" sldId="283"/>
            <ac:grpSpMk id="35" creationId="{14CDC043-1B19-D92E-4554-B26E8A368FC6}"/>
          </ac:grpSpMkLst>
        </pc:grpChg>
        <pc:graphicFrameChg chg="mod">
          <ac:chgData name="Hiren Patel" userId="2304375fbe5c3cea" providerId="LiveId" clId="{32B6C4CD-04FE-493A-9094-E649E31E51B9}" dt="2023-08-24T12:28:22.425" v="21499" actId="1035"/>
          <ac:graphicFrameMkLst>
            <pc:docMk/>
            <pc:sldMk cId="1904871639" sldId="283"/>
            <ac:graphicFrameMk id="3" creationId="{A35BA463-FB0E-49B8-FBA8-E5AA41063808}"/>
          </ac:graphicFrameMkLst>
        </pc:graphicFrameChg>
        <pc:graphicFrameChg chg="mod">
          <ac:chgData name="Hiren Patel" userId="2304375fbe5c3cea" providerId="LiveId" clId="{32B6C4CD-04FE-493A-9094-E649E31E51B9}" dt="2023-08-24T12:28:22.425" v="21499" actId="1035"/>
          <ac:graphicFrameMkLst>
            <pc:docMk/>
            <pc:sldMk cId="1904871639" sldId="283"/>
            <ac:graphicFrameMk id="5" creationId="{B0C1B3B6-4AC1-8565-1AA5-3435B2FBD4DF}"/>
          </ac:graphicFrameMkLst>
        </pc:graphicFrameChg>
        <pc:graphicFrameChg chg="add mod">
          <ac:chgData name="Hiren Patel" userId="2304375fbe5c3cea" providerId="LiveId" clId="{32B6C4CD-04FE-493A-9094-E649E31E51B9}" dt="2023-08-24T12:37:53.446" v="21547" actId="20577"/>
          <ac:graphicFrameMkLst>
            <pc:docMk/>
            <pc:sldMk cId="1904871639" sldId="283"/>
            <ac:graphicFrameMk id="8" creationId="{48F4D588-71DD-E93F-3CB8-1FD8C4F4E2B4}"/>
          </ac:graphicFrameMkLst>
        </pc:graphicFrameChg>
        <pc:picChg chg="add del mod">
          <ac:chgData name="Hiren Patel" userId="2304375fbe5c3cea" providerId="LiveId" clId="{32B6C4CD-04FE-493A-9094-E649E31E51B9}" dt="2023-08-24T12:49:58.607" v="22226" actId="478"/>
          <ac:picMkLst>
            <pc:docMk/>
            <pc:sldMk cId="1904871639" sldId="283"/>
            <ac:picMk id="30" creationId="{1DB1CF00-11D3-D564-E3D8-D177B21AF628}"/>
          </ac:picMkLst>
        </pc:picChg>
        <pc:picChg chg="mod">
          <ac:chgData name="Hiren Patel" userId="2304375fbe5c3cea" providerId="LiveId" clId="{32B6C4CD-04FE-493A-9094-E649E31E51B9}" dt="2023-08-24T12:50:16.680" v="22227"/>
          <ac:picMkLst>
            <pc:docMk/>
            <pc:sldMk cId="1904871639" sldId="283"/>
            <ac:picMk id="36" creationId="{7B75D98A-F3AA-EED3-C43F-8C3EEE6CCD9A}"/>
          </ac:picMkLst>
        </pc:picChg>
        <pc:cxnChg chg="mod">
          <ac:chgData name="Hiren Patel" userId="2304375fbe5c3cea" providerId="LiveId" clId="{32B6C4CD-04FE-493A-9094-E649E31E51B9}" dt="2023-09-13T19:30:11.406" v="42142" actId="1582"/>
          <ac:cxnSpMkLst>
            <pc:docMk/>
            <pc:sldMk cId="1904871639" sldId="283"/>
            <ac:cxnSpMk id="7" creationId="{D5D68798-58A3-AF5A-CC1E-60D9A2D2AAB4}"/>
          </ac:cxnSpMkLst>
        </pc:cxnChg>
        <pc:cxnChg chg="mod">
          <ac:chgData name="Hiren Patel" userId="2304375fbe5c3cea" providerId="LiveId" clId="{32B6C4CD-04FE-493A-9094-E649E31E51B9}" dt="2023-09-13T19:30:21.537" v="42143" actId="1582"/>
          <ac:cxnSpMkLst>
            <pc:docMk/>
            <pc:sldMk cId="1904871639" sldId="283"/>
            <ac:cxnSpMk id="9" creationId="{20F018AA-5BD1-FA7B-44E1-4125C8F8BBA7}"/>
          </ac:cxnSpMkLst>
        </pc:cxnChg>
        <pc:cxnChg chg="add mod">
          <ac:chgData name="Hiren Patel" userId="2304375fbe5c3cea" providerId="LiveId" clId="{32B6C4CD-04FE-493A-9094-E649E31E51B9}" dt="2023-09-13T19:30:11.406" v="42142" actId="1582"/>
          <ac:cxnSpMkLst>
            <pc:docMk/>
            <pc:sldMk cId="1904871639" sldId="283"/>
            <ac:cxnSpMk id="10" creationId="{1428931C-665F-28D9-6333-2602965C2823}"/>
          </ac:cxnSpMkLst>
        </pc:cxnChg>
        <pc:cxnChg chg="mod">
          <ac:chgData name="Hiren Patel" userId="2304375fbe5c3cea" providerId="LiveId" clId="{32B6C4CD-04FE-493A-9094-E649E31E51B9}" dt="2023-08-24T12:28:22.425" v="21499" actId="1035"/>
          <ac:cxnSpMkLst>
            <pc:docMk/>
            <pc:sldMk cId="1904871639" sldId="283"/>
            <ac:cxnSpMk id="11" creationId="{65F2A5F1-3A11-756D-C0F3-9A1B9319A487}"/>
          </ac:cxnSpMkLst>
        </pc:cxnChg>
        <pc:cxnChg chg="mod">
          <ac:chgData name="Hiren Patel" userId="2304375fbe5c3cea" providerId="LiveId" clId="{32B6C4CD-04FE-493A-9094-E649E31E51B9}" dt="2023-08-24T12:28:22.425" v="21499" actId="1035"/>
          <ac:cxnSpMkLst>
            <pc:docMk/>
            <pc:sldMk cId="1904871639" sldId="283"/>
            <ac:cxnSpMk id="13" creationId="{0E8E346E-3CD4-869B-7888-408990418E6E}"/>
          </ac:cxnSpMkLst>
        </pc:cxnChg>
        <pc:cxnChg chg="add mod">
          <ac:chgData name="Hiren Patel" userId="2304375fbe5c3cea" providerId="LiveId" clId="{32B6C4CD-04FE-493A-9094-E649E31E51B9}" dt="2023-09-13T19:30:21.537" v="42143" actId="1582"/>
          <ac:cxnSpMkLst>
            <pc:docMk/>
            <pc:sldMk cId="1904871639" sldId="283"/>
            <ac:cxnSpMk id="15" creationId="{23C6E473-D1F1-810D-E749-7A4D3738B1F4}"/>
          </ac:cxnSpMkLst>
        </pc:cxnChg>
        <pc:cxnChg chg="add mod">
          <ac:chgData name="Hiren Patel" userId="2304375fbe5c3cea" providerId="LiveId" clId="{32B6C4CD-04FE-493A-9094-E649E31E51B9}" dt="2023-09-13T17:27:06.880" v="40453" actId="14100"/>
          <ac:cxnSpMkLst>
            <pc:docMk/>
            <pc:sldMk cId="1904871639" sldId="283"/>
            <ac:cxnSpMk id="19" creationId="{ABE70043-D0AA-436F-59FD-DB45DDB8090C}"/>
          </ac:cxnSpMkLst>
        </pc:cxnChg>
        <pc:cxnChg chg="add mod">
          <ac:chgData name="Hiren Patel" userId="2304375fbe5c3cea" providerId="LiveId" clId="{32B6C4CD-04FE-493A-9094-E649E31E51B9}" dt="2023-09-13T17:33:48.030" v="40673" actId="14100"/>
          <ac:cxnSpMkLst>
            <pc:docMk/>
            <pc:sldMk cId="1904871639" sldId="283"/>
            <ac:cxnSpMk id="23" creationId="{B5BCE0E0-19A7-6231-8353-11D3BAC5F8C8}"/>
          </ac:cxnSpMkLst>
        </pc:cxnChg>
        <pc:cxnChg chg="add mod">
          <ac:chgData name="Hiren Patel" userId="2304375fbe5c3cea" providerId="LiveId" clId="{32B6C4CD-04FE-493A-9094-E649E31E51B9}" dt="2023-09-13T17:33:11.462" v="40669" actId="14100"/>
          <ac:cxnSpMkLst>
            <pc:docMk/>
            <pc:sldMk cId="1904871639" sldId="283"/>
            <ac:cxnSpMk id="26" creationId="{CE2B52CF-601A-D49A-6E5B-C491F5CCB3B9}"/>
          </ac:cxnSpMkLst>
        </pc:cxnChg>
        <pc:cxnChg chg="add mod">
          <ac:chgData name="Hiren Patel" userId="2304375fbe5c3cea" providerId="LiveId" clId="{32B6C4CD-04FE-493A-9094-E649E31E51B9}" dt="2023-09-13T17:27:02.612" v="40452" actId="14100"/>
          <ac:cxnSpMkLst>
            <pc:docMk/>
            <pc:sldMk cId="1904871639" sldId="283"/>
            <ac:cxnSpMk id="27" creationId="{E80E4114-B2E6-F30A-6986-1302A0F1EF23}"/>
          </ac:cxnSpMkLst>
        </pc:cxnChg>
        <pc:cxnChg chg="add del mod">
          <ac:chgData name="Hiren Patel" userId="2304375fbe5c3cea" providerId="LiveId" clId="{32B6C4CD-04FE-493A-9094-E649E31E51B9}" dt="2023-09-13T19:02:35.640" v="41419" actId="21"/>
          <ac:cxnSpMkLst>
            <pc:docMk/>
            <pc:sldMk cId="1904871639" sldId="283"/>
            <ac:cxnSpMk id="40" creationId="{C6B02FCD-E88D-2A74-B4BB-4C360F93CDDD}"/>
          </ac:cxnSpMkLst>
        </pc:cxnChg>
        <pc:cxnChg chg="add del mod">
          <ac:chgData name="Hiren Patel" userId="2304375fbe5c3cea" providerId="LiveId" clId="{32B6C4CD-04FE-493A-9094-E649E31E51B9}" dt="2023-09-13T19:02:35.640" v="41419" actId="21"/>
          <ac:cxnSpMkLst>
            <pc:docMk/>
            <pc:sldMk cId="1904871639" sldId="283"/>
            <ac:cxnSpMk id="41" creationId="{07CEEC68-A15A-3EA5-C049-CCF25A86AEAD}"/>
          </ac:cxnSpMkLst>
        </pc:cxnChg>
        <pc:cxnChg chg="add mod">
          <ac:chgData name="Hiren Patel" userId="2304375fbe5c3cea" providerId="LiveId" clId="{32B6C4CD-04FE-493A-9094-E649E31E51B9}" dt="2023-09-13T19:03:06.562" v="41437"/>
          <ac:cxnSpMkLst>
            <pc:docMk/>
            <pc:sldMk cId="1904871639" sldId="283"/>
            <ac:cxnSpMk id="43" creationId="{CE5B7339-C6B4-9AE9-9A3A-1FC1215C0024}"/>
          </ac:cxnSpMkLst>
        </pc:cxnChg>
        <pc:cxnChg chg="add mod">
          <ac:chgData name="Hiren Patel" userId="2304375fbe5c3cea" providerId="LiveId" clId="{32B6C4CD-04FE-493A-9094-E649E31E51B9}" dt="2023-09-13T19:03:06.562" v="41437"/>
          <ac:cxnSpMkLst>
            <pc:docMk/>
            <pc:sldMk cId="1904871639" sldId="283"/>
            <ac:cxnSpMk id="44" creationId="{B26B603B-B626-038A-503D-8F70234EB57C}"/>
          </ac:cxnSpMkLst>
        </pc:cxnChg>
      </pc:sldChg>
      <pc:sldChg chg="addSp delSp modSp new mod modClrScheme chgLayout modNotesTx">
        <pc:chgData name="Hiren Patel" userId="2304375fbe5c3cea" providerId="LiveId" clId="{32B6C4CD-04FE-493A-9094-E649E31E51B9}" dt="2023-09-13T17:51:09.814" v="41291" actId="1036"/>
        <pc:sldMkLst>
          <pc:docMk/>
          <pc:sldMk cId="656339613" sldId="284"/>
        </pc:sldMkLst>
        <pc:spChg chg="add del mod">
          <ac:chgData name="Hiren Patel" userId="2304375fbe5c3cea" providerId="LiveId" clId="{32B6C4CD-04FE-493A-9094-E649E31E51B9}" dt="2023-09-13T17:50:24.649" v="41260"/>
          <ac:spMkLst>
            <pc:docMk/>
            <pc:sldMk cId="656339613" sldId="284"/>
            <ac:spMk id="2" creationId="{AE573C87-9BC9-C963-92C5-DB83212FCD5C}"/>
          </ac:spMkLst>
        </pc:spChg>
        <pc:spChg chg="del mod ord">
          <ac:chgData name="Hiren Patel" userId="2304375fbe5c3cea" providerId="LiveId" clId="{32B6C4CD-04FE-493A-9094-E649E31E51B9}" dt="2023-08-24T14:17:40.995" v="22239" actId="700"/>
          <ac:spMkLst>
            <pc:docMk/>
            <pc:sldMk cId="656339613" sldId="284"/>
            <ac:spMk id="2" creationId="{CD8ACB3D-14B4-970E-517C-B74F2A06B403}"/>
          </ac:spMkLst>
        </pc:spChg>
        <pc:spChg chg="add mod ord">
          <ac:chgData name="Hiren Patel" userId="2304375fbe5c3cea" providerId="LiveId" clId="{32B6C4CD-04FE-493A-9094-E649E31E51B9}" dt="2023-08-24T14:17:47.038" v="22262" actId="20577"/>
          <ac:spMkLst>
            <pc:docMk/>
            <pc:sldMk cId="656339613" sldId="284"/>
            <ac:spMk id="3" creationId="{58834EC6-88D2-40E6-846E-6E457412C5A8}"/>
          </ac:spMkLst>
        </pc:spChg>
        <pc:spChg chg="add mod ord">
          <ac:chgData name="Hiren Patel" userId="2304375fbe5c3cea" providerId="LiveId" clId="{32B6C4CD-04FE-493A-9094-E649E31E51B9}" dt="2023-09-13T17:49:41.973" v="41258" actId="113"/>
          <ac:spMkLst>
            <pc:docMk/>
            <pc:sldMk cId="656339613" sldId="284"/>
            <ac:spMk id="4" creationId="{715C6484-2ED4-F4E4-8DD3-C453D8E00AFF}"/>
          </ac:spMkLst>
        </pc:spChg>
        <pc:spChg chg="add del mod">
          <ac:chgData name="Hiren Patel" userId="2304375fbe5c3cea" providerId="LiveId" clId="{32B6C4CD-04FE-493A-9094-E649E31E51B9}" dt="2023-09-13T17:50:24.649" v="41260"/>
          <ac:spMkLst>
            <pc:docMk/>
            <pc:sldMk cId="656339613" sldId="284"/>
            <ac:spMk id="5" creationId="{EB1B1A81-B4C2-6B9C-C4F5-E062EC9C30E8}"/>
          </ac:spMkLst>
        </pc:spChg>
        <pc:spChg chg="add del mod">
          <ac:chgData name="Hiren Patel" userId="2304375fbe5c3cea" providerId="LiveId" clId="{32B6C4CD-04FE-493A-9094-E649E31E51B9}" dt="2023-09-13T17:50:24.649" v="41260"/>
          <ac:spMkLst>
            <pc:docMk/>
            <pc:sldMk cId="656339613" sldId="284"/>
            <ac:spMk id="6" creationId="{D9398845-65F2-FF20-0009-EA480FE38663}"/>
          </ac:spMkLst>
        </pc:spChg>
        <pc:spChg chg="add del mod">
          <ac:chgData name="Hiren Patel" userId="2304375fbe5c3cea" providerId="LiveId" clId="{32B6C4CD-04FE-493A-9094-E649E31E51B9}" dt="2023-09-13T17:50:24.649" v="41260"/>
          <ac:spMkLst>
            <pc:docMk/>
            <pc:sldMk cId="656339613" sldId="284"/>
            <ac:spMk id="7" creationId="{524DFD9C-72A0-DD78-400D-0BC533277CFA}"/>
          </ac:spMkLst>
        </pc:spChg>
        <pc:spChg chg="add del mod">
          <ac:chgData name="Hiren Patel" userId="2304375fbe5c3cea" providerId="LiveId" clId="{32B6C4CD-04FE-493A-9094-E649E31E51B9}" dt="2023-09-13T17:50:24.649" v="41260"/>
          <ac:spMkLst>
            <pc:docMk/>
            <pc:sldMk cId="656339613" sldId="284"/>
            <ac:spMk id="8" creationId="{7B646576-9DDE-5C62-B234-DADE4B37F571}"/>
          </ac:spMkLst>
        </pc:spChg>
        <pc:spChg chg="add del mod">
          <ac:chgData name="Hiren Patel" userId="2304375fbe5c3cea" providerId="LiveId" clId="{32B6C4CD-04FE-493A-9094-E649E31E51B9}" dt="2023-09-13T17:50:24.649" v="41260"/>
          <ac:spMkLst>
            <pc:docMk/>
            <pc:sldMk cId="656339613" sldId="284"/>
            <ac:spMk id="9" creationId="{45282604-8105-DF5B-C948-52DCCAC6E819}"/>
          </ac:spMkLst>
        </pc:spChg>
        <pc:spChg chg="add del mod">
          <ac:chgData name="Hiren Patel" userId="2304375fbe5c3cea" providerId="LiveId" clId="{32B6C4CD-04FE-493A-9094-E649E31E51B9}" dt="2023-09-13T17:50:24.649" v="41260"/>
          <ac:spMkLst>
            <pc:docMk/>
            <pc:sldMk cId="656339613" sldId="284"/>
            <ac:spMk id="15" creationId="{D8777774-F48D-7A7B-628D-39AA8ACE41C0}"/>
          </ac:spMkLst>
        </pc:spChg>
        <pc:spChg chg="add del mod">
          <ac:chgData name="Hiren Patel" userId="2304375fbe5c3cea" providerId="LiveId" clId="{32B6C4CD-04FE-493A-9094-E649E31E51B9}" dt="2023-09-13T17:50:24.649" v="41260"/>
          <ac:spMkLst>
            <pc:docMk/>
            <pc:sldMk cId="656339613" sldId="284"/>
            <ac:spMk id="16" creationId="{53272C22-DC6F-B677-23B7-2C7364390D2A}"/>
          </ac:spMkLst>
        </pc:spChg>
        <pc:spChg chg="add del mod">
          <ac:chgData name="Hiren Patel" userId="2304375fbe5c3cea" providerId="LiveId" clId="{32B6C4CD-04FE-493A-9094-E649E31E51B9}" dt="2023-09-13T17:50:24.649" v="41260"/>
          <ac:spMkLst>
            <pc:docMk/>
            <pc:sldMk cId="656339613" sldId="284"/>
            <ac:spMk id="17" creationId="{FEDE1DCD-BB6B-9C0A-DCF9-65F27DAC997C}"/>
          </ac:spMkLst>
        </pc:spChg>
        <pc:spChg chg="add del mod">
          <ac:chgData name="Hiren Patel" userId="2304375fbe5c3cea" providerId="LiveId" clId="{32B6C4CD-04FE-493A-9094-E649E31E51B9}" dt="2023-09-13T17:50:24.649" v="41260"/>
          <ac:spMkLst>
            <pc:docMk/>
            <pc:sldMk cId="656339613" sldId="284"/>
            <ac:spMk id="18" creationId="{7151A9FD-83E4-5FD3-155F-4777A354F5D1}"/>
          </ac:spMkLst>
        </pc:spChg>
        <pc:picChg chg="add mod">
          <ac:chgData name="Hiren Patel" userId="2304375fbe5c3cea" providerId="LiveId" clId="{32B6C4CD-04FE-493A-9094-E649E31E51B9}" dt="2023-09-13T17:51:09.814" v="41291" actId="1036"/>
          <ac:picMkLst>
            <pc:docMk/>
            <pc:sldMk cId="656339613" sldId="284"/>
            <ac:picMk id="21" creationId="{586B196D-220C-F810-4099-2AE2519F6498}"/>
          </ac:picMkLst>
        </pc:picChg>
        <pc:cxnChg chg="add del mod">
          <ac:chgData name="Hiren Patel" userId="2304375fbe5c3cea" providerId="LiveId" clId="{32B6C4CD-04FE-493A-9094-E649E31E51B9}" dt="2023-09-13T17:50:24.649" v="41260"/>
          <ac:cxnSpMkLst>
            <pc:docMk/>
            <pc:sldMk cId="656339613" sldId="284"/>
            <ac:cxnSpMk id="10" creationId="{12B4F154-DF95-29BE-E818-23B7664C8921}"/>
          </ac:cxnSpMkLst>
        </pc:cxnChg>
        <pc:cxnChg chg="add del mod">
          <ac:chgData name="Hiren Patel" userId="2304375fbe5c3cea" providerId="LiveId" clId="{32B6C4CD-04FE-493A-9094-E649E31E51B9}" dt="2023-09-13T17:50:24.649" v="41260"/>
          <ac:cxnSpMkLst>
            <pc:docMk/>
            <pc:sldMk cId="656339613" sldId="284"/>
            <ac:cxnSpMk id="11" creationId="{FE2C36D4-8C2D-AF48-F5B4-DF17391AA40B}"/>
          </ac:cxnSpMkLst>
        </pc:cxnChg>
        <pc:cxnChg chg="add del mod">
          <ac:chgData name="Hiren Patel" userId="2304375fbe5c3cea" providerId="LiveId" clId="{32B6C4CD-04FE-493A-9094-E649E31E51B9}" dt="2023-09-13T17:50:24.649" v="41260"/>
          <ac:cxnSpMkLst>
            <pc:docMk/>
            <pc:sldMk cId="656339613" sldId="284"/>
            <ac:cxnSpMk id="12" creationId="{A2A660E0-8BB7-5D01-494D-C2F9BAF0321D}"/>
          </ac:cxnSpMkLst>
        </pc:cxnChg>
        <pc:cxnChg chg="add del mod">
          <ac:chgData name="Hiren Patel" userId="2304375fbe5c3cea" providerId="LiveId" clId="{32B6C4CD-04FE-493A-9094-E649E31E51B9}" dt="2023-09-13T17:50:24.649" v="41260"/>
          <ac:cxnSpMkLst>
            <pc:docMk/>
            <pc:sldMk cId="656339613" sldId="284"/>
            <ac:cxnSpMk id="13" creationId="{FA2DC592-17B2-6DB5-58F7-188EDE6BAEDF}"/>
          </ac:cxnSpMkLst>
        </pc:cxnChg>
        <pc:cxnChg chg="add del mod">
          <ac:chgData name="Hiren Patel" userId="2304375fbe5c3cea" providerId="LiveId" clId="{32B6C4CD-04FE-493A-9094-E649E31E51B9}" dt="2023-09-13T17:50:24.649" v="41260"/>
          <ac:cxnSpMkLst>
            <pc:docMk/>
            <pc:sldMk cId="656339613" sldId="284"/>
            <ac:cxnSpMk id="14" creationId="{D66A2854-BF88-A7DD-0B03-65FE356574C4}"/>
          </ac:cxnSpMkLst>
        </pc:cxnChg>
        <pc:cxnChg chg="add del mod">
          <ac:chgData name="Hiren Patel" userId="2304375fbe5c3cea" providerId="LiveId" clId="{32B6C4CD-04FE-493A-9094-E649E31E51B9}" dt="2023-09-13T17:50:24.649" v="41260"/>
          <ac:cxnSpMkLst>
            <pc:docMk/>
            <pc:sldMk cId="656339613" sldId="284"/>
            <ac:cxnSpMk id="19" creationId="{8F672B79-7F66-D833-2801-835DF2353B5C}"/>
          </ac:cxnSpMkLst>
        </pc:cxnChg>
        <pc:cxnChg chg="add del mod">
          <ac:chgData name="Hiren Patel" userId="2304375fbe5c3cea" providerId="LiveId" clId="{32B6C4CD-04FE-493A-9094-E649E31E51B9}" dt="2023-09-13T17:50:24.649" v="41260"/>
          <ac:cxnSpMkLst>
            <pc:docMk/>
            <pc:sldMk cId="656339613" sldId="284"/>
            <ac:cxnSpMk id="20" creationId="{76979D88-87D1-850D-337B-CD470ABC7D21}"/>
          </ac:cxnSpMkLst>
        </pc:cxnChg>
        <pc:cxnChg chg="add mod">
          <ac:chgData name="Hiren Patel" userId="2304375fbe5c3cea" providerId="LiveId" clId="{32B6C4CD-04FE-493A-9094-E649E31E51B9}" dt="2023-09-13T17:50:58.463" v="41271" actId="1582"/>
          <ac:cxnSpMkLst>
            <pc:docMk/>
            <pc:sldMk cId="656339613" sldId="284"/>
            <ac:cxnSpMk id="23" creationId="{450EFE58-222B-581F-EDEF-8375970A3093}"/>
          </ac:cxnSpMkLst>
        </pc:cxnChg>
      </pc:sldChg>
      <pc:sldChg chg="addSp delSp modSp new mod ord modNotesTx">
        <pc:chgData name="Hiren Patel" userId="2304375fbe5c3cea" providerId="LiveId" clId="{32B6C4CD-04FE-493A-9094-E649E31E51B9}" dt="2023-08-24T19:26:12.538" v="24908" actId="1076"/>
        <pc:sldMkLst>
          <pc:docMk/>
          <pc:sldMk cId="3040880150" sldId="285"/>
        </pc:sldMkLst>
        <pc:spChg chg="add del mod">
          <ac:chgData name="Hiren Patel" userId="2304375fbe5c3cea" providerId="LiveId" clId="{32B6C4CD-04FE-493A-9094-E649E31E51B9}" dt="2023-08-24T15:02:04.029" v="23958" actId="20577"/>
          <ac:spMkLst>
            <pc:docMk/>
            <pc:sldMk cId="3040880150" sldId="285"/>
            <ac:spMk id="2" creationId="{C862ED3F-6418-B2D6-6A28-75F85E07B0E6}"/>
          </ac:spMkLst>
        </pc:spChg>
        <pc:spChg chg="del">
          <ac:chgData name="Hiren Patel" userId="2304375fbe5c3cea" providerId="LiveId" clId="{32B6C4CD-04FE-493A-9094-E649E31E51B9}" dt="2023-08-24T14:38:56.385" v="23930" actId="478"/>
          <ac:spMkLst>
            <pc:docMk/>
            <pc:sldMk cId="3040880150" sldId="285"/>
            <ac:spMk id="3" creationId="{CBC77795-F9FC-9F8D-4795-422A2A9D44F1}"/>
          </ac:spMkLst>
        </pc:spChg>
        <pc:spChg chg="del mod topLvl">
          <ac:chgData name="Hiren Patel" userId="2304375fbe5c3cea" providerId="LiveId" clId="{32B6C4CD-04FE-493A-9094-E649E31E51B9}" dt="2023-08-24T15:05:34.922" v="23972" actId="478"/>
          <ac:spMkLst>
            <pc:docMk/>
            <pc:sldMk cId="3040880150" sldId="285"/>
            <ac:spMk id="6" creationId="{6CB803FA-50A9-7AFE-41F4-3C75FE632813}"/>
          </ac:spMkLst>
        </pc:spChg>
        <pc:grpChg chg="add del mod">
          <ac:chgData name="Hiren Patel" userId="2304375fbe5c3cea" providerId="LiveId" clId="{32B6C4CD-04FE-493A-9094-E649E31E51B9}" dt="2023-08-24T15:05:34.922" v="23972" actId="478"/>
          <ac:grpSpMkLst>
            <pc:docMk/>
            <pc:sldMk cId="3040880150" sldId="285"/>
            <ac:grpSpMk id="4" creationId="{2DAF99F9-32DE-F82D-27D9-5FDA23E38BA1}"/>
          </ac:grpSpMkLst>
        </pc:grpChg>
        <pc:picChg chg="mod topLvl">
          <ac:chgData name="Hiren Patel" userId="2304375fbe5c3cea" providerId="LiveId" clId="{32B6C4CD-04FE-493A-9094-E649E31E51B9}" dt="2023-08-24T15:06:18.946" v="23985" actId="208"/>
          <ac:picMkLst>
            <pc:docMk/>
            <pc:sldMk cId="3040880150" sldId="285"/>
            <ac:picMk id="5" creationId="{2B2F992E-42B2-D0EE-EC6B-D18790C0769B}"/>
          </ac:picMkLst>
        </pc:picChg>
        <pc:picChg chg="add mod">
          <ac:chgData name="Hiren Patel" userId="2304375fbe5c3cea" providerId="LiveId" clId="{32B6C4CD-04FE-493A-9094-E649E31E51B9}" dt="2023-08-24T19:26:07.125" v="24907" actId="1076"/>
          <ac:picMkLst>
            <pc:docMk/>
            <pc:sldMk cId="3040880150" sldId="285"/>
            <ac:picMk id="7" creationId="{42AB8ADB-7A91-2A80-CFE7-ADD633E01E3B}"/>
          </ac:picMkLst>
        </pc:picChg>
        <pc:picChg chg="add mod">
          <ac:chgData name="Hiren Patel" userId="2304375fbe5c3cea" providerId="LiveId" clId="{32B6C4CD-04FE-493A-9094-E649E31E51B9}" dt="2023-08-24T19:26:12.538" v="24908" actId="1076"/>
          <ac:picMkLst>
            <pc:docMk/>
            <pc:sldMk cId="3040880150" sldId="285"/>
            <ac:picMk id="8" creationId="{B68D2D3D-5737-5F04-0845-BEE1541D1A26}"/>
          </ac:picMkLst>
        </pc:picChg>
        <pc:picChg chg="add mod">
          <ac:chgData name="Hiren Patel" userId="2304375fbe5c3cea" providerId="LiveId" clId="{32B6C4CD-04FE-493A-9094-E649E31E51B9}" dt="2023-08-24T15:06:18.946" v="23985" actId="208"/>
          <ac:picMkLst>
            <pc:docMk/>
            <pc:sldMk cId="3040880150" sldId="285"/>
            <ac:picMk id="9" creationId="{47640C9C-BB40-8C8E-0D88-062CA24EF893}"/>
          </ac:picMkLst>
        </pc:picChg>
        <pc:picChg chg="add del mod">
          <ac:chgData name="Hiren Patel" userId="2304375fbe5c3cea" providerId="LiveId" clId="{32B6C4CD-04FE-493A-9094-E649E31E51B9}" dt="2023-08-24T15:05:40.740" v="23978"/>
          <ac:picMkLst>
            <pc:docMk/>
            <pc:sldMk cId="3040880150" sldId="285"/>
            <ac:picMk id="10" creationId="{4D6B0388-3C3F-F541-1C86-F7E732D1AE68}"/>
          </ac:picMkLst>
        </pc:picChg>
        <pc:picChg chg="add mod">
          <ac:chgData name="Hiren Patel" userId="2304375fbe5c3cea" providerId="LiveId" clId="{32B6C4CD-04FE-493A-9094-E649E31E51B9}" dt="2023-08-24T15:07:48.532" v="23988" actId="1076"/>
          <ac:picMkLst>
            <pc:docMk/>
            <pc:sldMk cId="3040880150" sldId="285"/>
            <ac:picMk id="12" creationId="{A6DF0D61-C060-A6C0-51EB-A59E74DF0859}"/>
          </ac:picMkLst>
        </pc:picChg>
        <pc:picChg chg="add mod">
          <ac:chgData name="Hiren Patel" userId="2304375fbe5c3cea" providerId="LiveId" clId="{32B6C4CD-04FE-493A-9094-E649E31E51B9}" dt="2023-08-24T15:08:09.672" v="23991" actId="1076"/>
          <ac:picMkLst>
            <pc:docMk/>
            <pc:sldMk cId="3040880150" sldId="285"/>
            <ac:picMk id="14" creationId="{4A3B2E68-6AF3-5694-EC94-DBD2E690D47A}"/>
          </ac:picMkLst>
        </pc:picChg>
        <pc:picChg chg="add del">
          <ac:chgData name="Hiren Patel" userId="2304375fbe5c3cea" providerId="LiveId" clId="{32B6C4CD-04FE-493A-9094-E649E31E51B9}" dt="2023-08-24T15:04:41.886" v="23962"/>
          <ac:picMkLst>
            <pc:docMk/>
            <pc:sldMk cId="3040880150" sldId="285"/>
            <ac:picMk id="2050" creationId="{2EF6372B-0FFD-6D0E-72D6-E284384D0796}"/>
          </ac:picMkLst>
        </pc:picChg>
        <pc:picChg chg="add del mod">
          <ac:chgData name="Hiren Patel" userId="2304375fbe5c3cea" providerId="LiveId" clId="{32B6C4CD-04FE-493A-9094-E649E31E51B9}" dt="2023-08-24T15:04:41.632" v="23961"/>
          <ac:picMkLst>
            <pc:docMk/>
            <pc:sldMk cId="3040880150" sldId="285"/>
            <ac:picMk id="2052" creationId="{3D318DA4-5B7C-08E6-2353-184C583EE5BD}"/>
          </ac:picMkLst>
        </pc:picChg>
        <pc:picChg chg="add mod">
          <ac:chgData name="Hiren Patel" userId="2304375fbe5c3cea" providerId="LiveId" clId="{32B6C4CD-04FE-493A-9094-E649E31E51B9}" dt="2023-08-24T15:05:20.934" v="23970" actId="1076"/>
          <ac:picMkLst>
            <pc:docMk/>
            <pc:sldMk cId="3040880150" sldId="285"/>
            <ac:picMk id="2054" creationId="{2829BDBF-76AA-18D0-AF5A-F3B4DB550E0B}"/>
          </ac:picMkLst>
        </pc:picChg>
      </pc:sldChg>
      <pc:sldChg chg="add modNotesTx">
        <pc:chgData name="Hiren Patel" userId="2304375fbe5c3cea" providerId="LiveId" clId="{32B6C4CD-04FE-493A-9094-E649E31E51B9}" dt="2023-09-08T12:01:58.815" v="39116" actId="20577"/>
        <pc:sldMkLst>
          <pc:docMk/>
          <pc:sldMk cId="2378188598" sldId="286"/>
        </pc:sldMkLst>
      </pc:sldChg>
      <pc:sldChg chg="addSp delSp modSp new mod modNotesTx">
        <pc:chgData name="Hiren Patel" userId="2304375fbe5c3cea" providerId="LiveId" clId="{32B6C4CD-04FE-493A-9094-E649E31E51B9}" dt="2023-09-13T19:54:21.514" v="42413" actId="20577"/>
        <pc:sldMkLst>
          <pc:docMk/>
          <pc:sldMk cId="3900990217" sldId="287"/>
        </pc:sldMkLst>
        <pc:spChg chg="mod">
          <ac:chgData name="Hiren Patel" userId="2304375fbe5c3cea" providerId="LiveId" clId="{32B6C4CD-04FE-493A-9094-E649E31E51B9}" dt="2023-08-24T19:30:23.240" v="24936" actId="20577"/>
          <ac:spMkLst>
            <pc:docMk/>
            <pc:sldMk cId="3900990217" sldId="287"/>
            <ac:spMk id="2" creationId="{3465E6A4-12A0-3011-1140-36EAA8431BFC}"/>
          </ac:spMkLst>
        </pc:spChg>
        <pc:spChg chg="del">
          <ac:chgData name="Hiren Patel" userId="2304375fbe5c3cea" providerId="LiveId" clId="{32B6C4CD-04FE-493A-9094-E649E31E51B9}" dt="2023-08-24T19:30:25.983" v="24937" actId="478"/>
          <ac:spMkLst>
            <pc:docMk/>
            <pc:sldMk cId="3900990217" sldId="287"/>
            <ac:spMk id="3" creationId="{25CCA530-A023-E362-3182-68BDE8C4D5AA}"/>
          </ac:spMkLst>
        </pc:spChg>
        <pc:spChg chg="add mod">
          <ac:chgData name="Hiren Patel" userId="2304375fbe5c3cea" providerId="LiveId" clId="{32B6C4CD-04FE-493A-9094-E649E31E51B9}" dt="2023-08-24T19:34:20.371" v="25042" actId="13822"/>
          <ac:spMkLst>
            <pc:docMk/>
            <pc:sldMk cId="3900990217" sldId="287"/>
            <ac:spMk id="4" creationId="{A91E2BD8-C46A-D7E3-8D4E-F39AB543D0ED}"/>
          </ac:spMkLst>
        </pc:spChg>
        <pc:spChg chg="add mod">
          <ac:chgData name="Hiren Patel" userId="2304375fbe5c3cea" providerId="LiveId" clId="{32B6C4CD-04FE-493A-9094-E649E31E51B9}" dt="2023-08-24T19:34:16.685" v="25041" actId="13822"/>
          <ac:spMkLst>
            <pc:docMk/>
            <pc:sldMk cId="3900990217" sldId="287"/>
            <ac:spMk id="5" creationId="{56F7E559-814A-2B41-A0EF-CAAE541DBA6C}"/>
          </ac:spMkLst>
        </pc:spChg>
        <pc:spChg chg="add mod">
          <ac:chgData name="Hiren Patel" userId="2304375fbe5c3cea" providerId="LiveId" clId="{32B6C4CD-04FE-493A-9094-E649E31E51B9}" dt="2023-08-24T19:34:10.197" v="25040" actId="13822"/>
          <ac:spMkLst>
            <pc:docMk/>
            <pc:sldMk cId="3900990217" sldId="287"/>
            <ac:spMk id="6" creationId="{DF9A2D85-B8D4-5E08-1579-55CACB3713E4}"/>
          </ac:spMkLst>
        </pc:spChg>
        <pc:spChg chg="add mod">
          <ac:chgData name="Hiren Patel" userId="2304375fbe5c3cea" providerId="LiveId" clId="{32B6C4CD-04FE-493A-9094-E649E31E51B9}" dt="2023-08-24T19:34:59.215" v="25050" actId="1076"/>
          <ac:spMkLst>
            <pc:docMk/>
            <pc:sldMk cId="3900990217" sldId="287"/>
            <ac:spMk id="7" creationId="{23677D43-D9F1-9A49-156C-74F0888B6A37}"/>
          </ac:spMkLst>
        </pc:spChg>
        <pc:spChg chg="add mod">
          <ac:chgData name="Hiren Patel" userId="2304375fbe5c3cea" providerId="LiveId" clId="{32B6C4CD-04FE-493A-9094-E649E31E51B9}" dt="2023-08-25T12:34:36.031" v="26628" actId="20577"/>
          <ac:spMkLst>
            <pc:docMk/>
            <pc:sldMk cId="3900990217" sldId="287"/>
            <ac:spMk id="11" creationId="{615C1D84-BC59-CC8C-3ADF-76B9D651F5FA}"/>
          </ac:spMkLst>
        </pc:spChg>
        <pc:spChg chg="add mod">
          <ac:chgData name="Hiren Patel" userId="2304375fbe5c3cea" providerId="LiveId" clId="{32B6C4CD-04FE-493A-9094-E649E31E51B9}" dt="2023-08-24T19:34:43.301" v="25046" actId="208"/>
          <ac:spMkLst>
            <pc:docMk/>
            <pc:sldMk cId="3900990217" sldId="287"/>
            <ac:spMk id="14" creationId="{F87EBAFF-FA06-B3B5-8CE8-0AD7C1498FB3}"/>
          </ac:spMkLst>
        </pc:spChg>
        <pc:cxnChg chg="add mod">
          <ac:chgData name="Hiren Patel" userId="2304375fbe5c3cea" providerId="LiveId" clId="{32B6C4CD-04FE-493A-9094-E649E31E51B9}" dt="2023-08-24T19:34:59.215" v="25050" actId="1076"/>
          <ac:cxnSpMkLst>
            <pc:docMk/>
            <pc:sldMk cId="3900990217" sldId="287"/>
            <ac:cxnSpMk id="9" creationId="{622D4646-2CB7-78EA-D47D-97A896CBB6C6}"/>
          </ac:cxnSpMkLst>
        </pc:cxnChg>
        <pc:cxnChg chg="add mod">
          <ac:chgData name="Hiren Patel" userId="2304375fbe5c3cea" providerId="LiveId" clId="{32B6C4CD-04FE-493A-9094-E649E31E51B9}" dt="2023-08-24T19:35:35.493" v="25097" actId="20577"/>
          <ac:cxnSpMkLst>
            <pc:docMk/>
            <pc:sldMk cId="3900990217" sldId="287"/>
            <ac:cxnSpMk id="13" creationId="{24A27823-4D22-717C-EBAC-5D9899D549A7}"/>
          </ac:cxnSpMkLst>
        </pc:cxnChg>
      </pc:sldChg>
      <pc:sldChg chg="addSp delSp modSp new mod modNotesTx">
        <pc:chgData name="Hiren Patel" userId="2304375fbe5c3cea" providerId="LiveId" clId="{32B6C4CD-04FE-493A-9094-E649E31E51B9}" dt="2023-09-13T19:55:28.947" v="42741" actId="20577"/>
        <pc:sldMkLst>
          <pc:docMk/>
          <pc:sldMk cId="2088973482" sldId="288"/>
        </pc:sldMkLst>
        <pc:spChg chg="mod">
          <ac:chgData name="Hiren Patel" userId="2304375fbe5c3cea" providerId="LiveId" clId="{32B6C4CD-04FE-493A-9094-E649E31E51B9}" dt="2023-08-24T19:35:48.033" v="25112" actId="20577"/>
          <ac:spMkLst>
            <pc:docMk/>
            <pc:sldMk cId="2088973482" sldId="288"/>
            <ac:spMk id="2" creationId="{C2F754EA-2685-4D67-87FB-9798C7AFE0CD}"/>
          </ac:spMkLst>
        </pc:spChg>
        <pc:spChg chg="add mod">
          <ac:chgData name="Hiren Patel" userId="2304375fbe5c3cea" providerId="LiveId" clId="{32B6C4CD-04FE-493A-9094-E649E31E51B9}" dt="2023-08-25T12:34:40.790" v="26630" actId="20577"/>
          <ac:spMkLst>
            <pc:docMk/>
            <pc:sldMk cId="2088973482" sldId="288"/>
            <ac:spMk id="3" creationId="{0BC4862F-EBBE-83D9-5C4B-CF838DAEDE47}"/>
          </ac:spMkLst>
        </pc:spChg>
        <pc:spChg chg="del">
          <ac:chgData name="Hiren Patel" userId="2304375fbe5c3cea" providerId="LiveId" clId="{32B6C4CD-04FE-493A-9094-E649E31E51B9}" dt="2023-08-24T19:36:00.387" v="25113" actId="478"/>
          <ac:spMkLst>
            <pc:docMk/>
            <pc:sldMk cId="2088973482" sldId="288"/>
            <ac:spMk id="3" creationId="{89F73645-4152-11EE-BF28-F5C44BFD8AC5}"/>
          </ac:spMkLst>
        </pc:spChg>
        <pc:spChg chg="add mod">
          <ac:chgData name="Hiren Patel" userId="2304375fbe5c3cea" providerId="LiveId" clId="{32B6C4CD-04FE-493A-9094-E649E31E51B9}" dt="2023-08-24T19:36:00.641" v="25114"/>
          <ac:spMkLst>
            <pc:docMk/>
            <pc:sldMk cId="2088973482" sldId="288"/>
            <ac:spMk id="4" creationId="{B9E779D9-7C24-0CFC-DA4F-7F3F24102359}"/>
          </ac:spMkLst>
        </pc:spChg>
        <pc:spChg chg="add mod">
          <ac:chgData name="Hiren Patel" userId="2304375fbe5c3cea" providerId="LiveId" clId="{32B6C4CD-04FE-493A-9094-E649E31E51B9}" dt="2023-08-24T19:36:00.641" v="25114"/>
          <ac:spMkLst>
            <pc:docMk/>
            <pc:sldMk cId="2088973482" sldId="288"/>
            <ac:spMk id="5" creationId="{5FA33B8B-4F74-1140-7EC1-22A32011F40D}"/>
          </ac:spMkLst>
        </pc:spChg>
        <pc:spChg chg="add mod">
          <ac:chgData name="Hiren Patel" userId="2304375fbe5c3cea" providerId="LiveId" clId="{32B6C4CD-04FE-493A-9094-E649E31E51B9}" dt="2023-08-24T19:36:00.641" v="25114"/>
          <ac:spMkLst>
            <pc:docMk/>
            <pc:sldMk cId="2088973482" sldId="288"/>
            <ac:spMk id="6" creationId="{EB16E7DA-9B56-2CFF-2111-9AF597DA11B3}"/>
          </ac:spMkLst>
        </pc:spChg>
        <pc:spChg chg="add mod">
          <ac:chgData name="Hiren Patel" userId="2304375fbe5c3cea" providerId="LiveId" clId="{32B6C4CD-04FE-493A-9094-E649E31E51B9}" dt="2023-08-24T19:36:00.641" v="25114"/>
          <ac:spMkLst>
            <pc:docMk/>
            <pc:sldMk cId="2088973482" sldId="288"/>
            <ac:spMk id="7" creationId="{FAD10C50-4A7C-AC0D-D83A-950169C72583}"/>
          </ac:spMkLst>
        </pc:spChg>
        <pc:spChg chg="add mod">
          <ac:chgData name="Hiren Patel" userId="2304375fbe5c3cea" providerId="LiveId" clId="{32B6C4CD-04FE-493A-9094-E649E31E51B9}" dt="2023-08-25T11:38:09.998" v="25595" actId="20577"/>
          <ac:spMkLst>
            <pc:docMk/>
            <pc:sldMk cId="2088973482" sldId="288"/>
            <ac:spMk id="8" creationId="{92627936-90D2-7CB0-8FF0-D9947D0FBB39}"/>
          </ac:spMkLst>
        </pc:spChg>
        <pc:spChg chg="add del mod">
          <ac:chgData name="Hiren Patel" userId="2304375fbe5c3cea" providerId="LiveId" clId="{32B6C4CD-04FE-493A-9094-E649E31E51B9}" dt="2023-08-25T11:38:44.583" v="25627" actId="478"/>
          <ac:spMkLst>
            <pc:docMk/>
            <pc:sldMk cId="2088973482" sldId="288"/>
            <ac:spMk id="11" creationId="{84824D35-CF13-7759-9DB6-BEC09C0984F0}"/>
          </ac:spMkLst>
        </pc:spChg>
        <pc:cxnChg chg="add mod">
          <ac:chgData name="Hiren Patel" userId="2304375fbe5c3cea" providerId="LiveId" clId="{32B6C4CD-04FE-493A-9094-E649E31E51B9}" dt="2023-08-25T11:38:44.986" v="25628"/>
          <ac:cxnSpMkLst>
            <pc:docMk/>
            <pc:sldMk cId="2088973482" sldId="288"/>
            <ac:cxnSpMk id="9" creationId="{87CDA5B9-C95E-FCB1-6A6F-CFE0AFAD57C3}"/>
          </ac:cxnSpMkLst>
        </pc:cxnChg>
        <pc:cxnChg chg="add mod">
          <ac:chgData name="Hiren Patel" userId="2304375fbe5c3cea" providerId="LiveId" clId="{32B6C4CD-04FE-493A-9094-E649E31E51B9}" dt="2023-08-25T11:38:02.958" v="25581" actId="20577"/>
          <ac:cxnSpMkLst>
            <pc:docMk/>
            <pc:sldMk cId="2088973482" sldId="288"/>
            <ac:cxnSpMk id="10" creationId="{E22184E1-F9A8-8EB8-63E6-51281BFE4FC4}"/>
          </ac:cxnSpMkLst>
        </pc:cxnChg>
        <pc:cxnChg chg="add del mod">
          <ac:chgData name="Hiren Patel" userId="2304375fbe5c3cea" providerId="LiveId" clId="{32B6C4CD-04FE-493A-9094-E649E31E51B9}" dt="2023-08-25T11:38:44.583" v="25627" actId="478"/>
          <ac:cxnSpMkLst>
            <pc:docMk/>
            <pc:sldMk cId="2088973482" sldId="288"/>
            <ac:cxnSpMk id="12" creationId="{E4E4A2F4-A188-9B82-D1AC-48EA5EBAE730}"/>
          </ac:cxnSpMkLst>
        </pc:cxnChg>
      </pc:sldChg>
      <pc:sldChg chg="addSp delSp modSp new mod modNotesTx">
        <pc:chgData name="Hiren Patel" userId="2304375fbe5c3cea" providerId="LiveId" clId="{32B6C4CD-04FE-493A-9094-E649E31E51B9}" dt="2023-09-21T14:14:30.409" v="44124" actId="6549"/>
        <pc:sldMkLst>
          <pc:docMk/>
          <pc:sldMk cId="2280043905" sldId="289"/>
        </pc:sldMkLst>
        <pc:spChg chg="del">
          <ac:chgData name="Hiren Patel" userId="2304375fbe5c3cea" providerId="LiveId" clId="{32B6C4CD-04FE-493A-9094-E649E31E51B9}" dt="2023-08-24T19:40:50.258" v="25142" actId="478"/>
          <ac:spMkLst>
            <pc:docMk/>
            <pc:sldMk cId="2280043905" sldId="289"/>
            <ac:spMk id="2" creationId="{284DE918-A20F-AB87-EB5F-A1C5422F5C33}"/>
          </ac:spMkLst>
        </pc:spChg>
        <pc:spChg chg="del">
          <ac:chgData name="Hiren Patel" userId="2304375fbe5c3cea" providerId="LiveId" clId="{32B6C4CD-04FE-493A-9094-E649E31E51B9}" dt="2023-08-24T19:40:50.258" v="25142" actId="478"/>
          <ac:spMkLst>
            <pc:docMk/>
            <pc:sldMk cId="2280043905" sldId="289"/>
            <ac:spMk id="3" creationId="{EFEC1F3D-1D03-57DB-DB4E-8F47743B4586}"/>
          </ac:spMkLst>
        </pc:spChg>
        <pc:spChg chg="add del mod">
          <ac:chgData name="Hiren Patel" userId="2304375fbe5c3cea" providerId="LiveId" clId="{32B6C4CD-04FE-493A-9094-E649E31E51B9}" dt="2023-08-24T19:40:53.213" v="25144"/>
          <ac:spMkLst>
            <pc:docMk/>
            <pc:sldMk cId="2280043905" sldId="289"/>
            <ac:spMk id="4" creationId="{64763AA8-5F66-5149-DC77-F74B54BAFF8E}"/>
          </ac:spMkLst>
        </pc:spChg>
        <pc:spChg chg="add del mod">
          <ac:chgData name="Hiren Patel" userId="2304375fbe5c3cea" providerId="LiveId" clId="{32B6C4CD-04FE-493A-9094-E649E31E51B9}" dt="2023-08-24T19:40:53.213" v="25144"/>
          <ac:spMkLst>
            <pc:docMk/>
            <pc:sldMk cId="2280043905" sldId="289"/>
            <ac:spMk id="5" creationId="{1CDEA170-46C9-5107-5C2D-1A2D76F50FB9}"/>
          </ac:spMkLst>
        </pc:spChg>
        <pc:spChg chg="add del mod">
          <ac:chgData name="Hiren Patel" userId="2304375fbe5c3cea" providerId="LiveId" clId="{32B6C4CD-04FE-493A-9094-E649E31E51B9}" dt="2023-08-24T19:40:53.213" v="25144"/>
          <ac:spMkLst>
            <pc:docMk/>
            <pc:sldMk cId="2280043905" sldId="289"/>
            <ac:spMk id="6" creationId="{1633EA1C-ED46-1B88-1B9A-A12B6C1C810F}"/>
          </ac:spMkLst>
        </pc:spChg>
        <pc:spChg chg="add del mod">
          <ac:chgData name="Hiren Patel" userId="2304375fbe5c3cea" providerId="LiveId" clId="{32B6C4CD-04FE-493A-9094-E649E31E51B9}" dt="2023-08-24T19:40:53.213" v="25144"/>
          <ac:spMkLst>
            <pc:docMk/>
            <pc:sldMk cId="2280043905" sldId="289"/>
            <ac:spMk id="7" creationId="{A0CF6675-6FC4-17EB-3AB2-FC474D667ED3}"/>
          </ac:spMkLst>
        </pc:spChg>
        <pc:spChg chg="add mod">
          <ac:chgData name="Hiren Patel" userId="2304375fbe5c3cea" providerId="LiveId" clId="{32B6C4CD-04FE-493A-9094-E649E31E51B9}" dt="2023-08-24T19:41:09.446" v="25148" actId="1076"/>
          <ac:spMkLst>
            <pc:docMk/>
            <pc:sldMk cId="2280043905" sldId="289"/>
            <ac:spMk id="9" creationId="{D1561C31-FC3B-FCB8-333A-9A84ABD36B10}"/>
          </ac:spMkLst>
        </pc:spChg>
        <pc:spChg chg="add mod">
          <ac:chgData name="Hiren Patel" userId="2304375fbe5c3cea" providerId="LiveId" clId="{32B6C4CD-04FE-493A-9094-E649E31E51B9}" dt="2023-08-24T19:41:09.446" v="25148" actId="1076"/>
          <ac:spMkLst>
            <pc:docMk/>
            <pc:sldMk cId="2280043905" sldId="289"/>
            <ac:spMk id="10" creationId="{2FE2FFBE-D8F4-A517-9918-F992BBC23F3D}"/>
          </ac:spMkLst>
        </pc:spChg>
        <pc:spChg chg="add mod">
          <ac:chgData name="Hiren Patel" userId="2304375fbe5c3cea" providerId="LiveId" clId="{32B6C4CD-04FE-493A-9094-E649E31E51B9}" dt="2023-08-24T19:41:09.446" v="25148" actId="1076"/>
          <ac:spMkLst>
            <pc:docMk/>
            <pc:sldMk cId="2280043905" sldId="289"/>
            <ac:spMk id="11" creationId="{79FBEF47-E4AD-3ED1-8D3B-DB8AC836EB01}"/>
          </ac:spMkLst>
        </pc:spChg>
        <pc:spChg chg="add mod">
          <ac:chgData name="Hiren Patel" userId="2304375fbe5c3cea" providerId="LiveId" clId="{32B6C4CD-04FE-493A-9094-E649E31E51B9}" dt="2023-08-24T19:41:09.446" v="25148" actId="1076"/>
          <ac:spMkLst>
            <pc:docMk/>
            <pc:sldMk cId="2280043905" sldId="289"/>
            <ac:spMk id="12" creationId="{4056D47F-B6B8-7E01-0A91-86CEAA78F51B}"/>
          </ac:spMkLst>
        </pc:spChg>
        <pc:spChg chg="add mod">
          <ac:chgData name="Hiren Patel" userId="2304375fbe5c3cea" providerId="LiveId" clId="{32B6C4CD-04FE-493A-9094-E649E31E51B9}" dt="2023-08-24T19:42:49.442" v="25178" actId="1076"/>
          <ac:spMkLst>
            <pc:docMk/>
            <pc:sldMk cId="2280043905" sldId="289"/>
            <ac:spMk id="13" creationId="{617AA8FC-7F71-FCED-ACF5-BA14A2CC09D2}"/>
          </ac:spMkLst>
        </pc:spChg>
        <pc:spChg chg="add mod">
          <ac:chgData name="Hiren Patel" userId="2304375fbe5c3cea" providerId="LiveId" clId="{32B6C4CD-04FE-493A-9094-E649E31E51B9}" dt="2023-08-24T19:43:02.375" v="25186" actId="1076"/>
          <ac:spMkLst>
            <pc:docMk/>
            <pc:sldMk cId="2280043905" sldId="289"/>
            <ac:spMk id="14" creationId="{2BE69729-1126-A629-EC1D-DF514BCE0835}"/>
          </ac:spMkLst>
        </pc:spChg>
        <pc:spChg chg="add mod">
          <ac:chgData name="Hiren Patel" userId="2304375fbe5c3cea" providerId="LiveId" clId="{32B6C4CD-04FE-493A-9094-E649E31E51B9}" dt="2023-08-24T19:43:26.062" v="25255" actId="20577"/>
          <ac:spMkLst>
            <pc:docMk/>
            <pc:sldMk cId="2280043905" sldId="289"/>
            <ac:spMk id="15" creationId="{AC47C6AB-1B52-1356-0363-8709B51DAAFF}"/>
          </ac:spMkLst>
        </pc:spChg>
        <pc:spChg chg="add mod">
          <ac:chgData name="Hiren Patel" userId="2304375fbe5c3cea" providerId="LiveId" clId="{32B6C4CD-04FE-493A-9094-E649E31E51B9}" dt="2023-08-24T19:44:09.162" v="25263" actId="20577"/>
          <ac:spMkLst>
            <pc:docMk/>
            <pc:sldMk cId="2280043905" sldId="289"/>
            <ac:spMk id="18" creationId="{88657C24-2657-9072-1568-0674D32A2F31}"/>
          </ac:spMkLst>
        </pc:spChg>
        <pc:spChg chg="add mod">
          <ac:chgData name="Hiren Patel" userId="2304375fbe5c3cea" providerId="LiveId" clId="{32B6C4CD-04FE-493A-9094-E649E31E51B9}" dt="2023-08-24T19:44:27.398" v="25271" actId="20577"/>
          <ac:spMkLst>
            <pc:docMk/>
            <pc:sldMk cId="2280043905" sldId="289"/>
            <ac:spMk id="20" creationId="{422D014A-B679-ED57-215D-8E41F7D7ECA6}"/>
          </ac:spMkLst>
        </pc:spChg>
        <pc:spChg chg="add del mod">
          <ac:chgData name="Hiren Patel" userId="2304375fbe5c3cea" providerId="LiveId" clId="{32B6C4CD-04FE-493A-9094-E649E31E51B9}" dt="2023-08-24T19:44:38.100" v="25273"/>
          <ac:spMkLst>
            <pc:docMk/>
            <pc:sldMk cId="2280043905" sldId="289"/>
            <ac:spMk id="22" creationId="{4725E2AC-AF21-57AC-2B6B-AB3BDFFFE3FC}"/>
          </ac:spMkLst>
        </pc:spChg>
        <pc:spChg chg="add mod">
          <ac:chgData name="Hiren Patel" userId="2304375fbe5c3cea" providerId="LiveId" clId="{32B6C4CD-04FE-493A-9094-E649E31E51B9}" dt="2023-08-25T11:30:36.583" v="25378" actId="1076"/>
          <ac:spMkLst>
            <pc:docMk/>
            <pc:sldMk cId="2280043905" sldId="289"/>
            <ac:spMk id="24" creationId="{5EBE284E-80FB-D368-2708-E4490E399A8A}"/>
          </ac:spMkLst>
        </pc:spChg>
        <pc:spChg chg="add mod">
          <ac:chgData name="Hiren Patel" userId="2304375fbe5c3cea" providerId="LiveId" clId="{32B6C4CD-04FE-493A-9094-E649E31E51B9}" dt="2023-08-25T11:31:13.862" v="25384" actId="1076"/>
          <ac:spMkLst>
            <pc:docMk/>
            <pc:sldMk cId="2280043905" sldId="289"/>
            <ac:spMk id="26" creationId="{85A6F69C-1F9E-C90E-2E11-79017B268E6A}"/>
          </ac:spMkLst>
        </pc:spChg>
        <pc:spChg chg="add mod">
          <ac:chgData name="Hiren Patel" userId="2304375fbe5c3cea" providerId="LiveId" clId="{32B6C4CD-04FE-493A-9094-E649E31E51B9}" dt="2023-09-21T14:02:00.196" v="43612" actId="1038"/>
          <ac:spMkLst>
            <pc:docMk/>
            <pc:sldMk cId="2280043905" sldId="289"/>
            <ac:spMk id="34" creationId="{C94EDDF4-8788-AA31-17B4-F0CE62F11B82}"/>
          </ac:spMkLst>
        </pc:spChg>
        <pc:spChg chg="add mod">
          <ac:chgData name="Hiren Patel" userId="2304375fbe5c3cea" providerId="LiveId" clId="{32B6C4CD-04FE-493A-9094-E649E31E51B9}" dt="2023-09-08T13:56:08.764" v="39123" actId="20577"/>
          <ac:spMkLst>
            <pc:docMk/>
            <pc:sldMk cId="2280043905" sldId="289"/>
            <ac:spMk id="39" creationId="{876E5F3B-D8CD-3276-7E57-FCE5F1044351}"/>
          </ac:spMkLst>
        </pc:spChg>
        <pc:picChg chg="add mod">
          <ac:chgData name="Hiren Patel" userId="2304375fbe5c3cea" providerId="LiveId" clId="{32B6C4CD-04FE-493A-9094-E649E31E51B9}" dt="2023-08-24T19:41:16.634" v="25149" actId="1076"/>
          <ac:picMkLst>
            <pc:docMk/>
            <pc:sldMk cId="2280043905" sldId="289"/>
            <ac:picMk id="8" creationId="{7E5C5A85-608C-7FA9-C9E6-3D7650B67981}"/>
          </ac:picMkLst>
        </pc:picChg>
        <pc:cxnChg chg="add mod">
          <ac:chgData name="Hiren Patel" userId="2304375fbe5c3cea" providerId="LiveId" clId="{32B6C4CD-04FE-493A-9094-E649E31E51B9}" dt="2023-08-24T19:43:41.134" v="25257" actId="1582"/>
          <ac:cxnSpMkLst>
            <pc:docMk/>
            <pc:sldMk cId="2280043905" sldId="289"/>
            <ac:cxnSpMk id="17" creationId="{D3D5B900-69F1-7D9B-3F3E-E90EE45F6F42}"/>
          </ac:cxnSpMkLst>
        </pc:cxnChg>
        <pc:cxnChg chg="add mod">
          <ac:chgData name="Hiren Patel" userId="2304375fbe5c3cea" providerId="LiveId" clId="{32B6C4CD-04FE-493A-9094-E649E31E51B9}" dt="2023-08-24T19:44:04.118" v="25259" actId="1076"/>
          <ac:cxnSpMkLst>
            <pc:docMk/>
            <pc:sldMk cId="2280043905" sldId="289"/>
            <ac:cxnSpMk id="19" creationId="{0D9D5F0E-AE6A-9E7A-B771-E4E3CB6F114E}"/>
          </ac:cxnSpMkLst>
        </pc:cxnChg>
        <pc:cxnChg chg="add mod">
          <ac:chgData name="Hiren Patel" userId="2304375fbe5c3cea" providerId="LiveId" clId="{32B6C4CD-04FE-493A-9094-E649E31E51B9}" dt="2023-08-24T19:44:24.183" v="25265" actId="1076"/>
          <ac:cxnSpMkLst>
            <pc:docMk/>
            <pc:sldMk cId="2280043905" sldId="289"/>
            <ac:cxnSpMk id="21" creationId="{D4694B14-4250-CF12-8484-60D74BBB6D87}"/>
          </ac:cxnSpMkLst>
        </pc:cxnChg>
        <pc:cxnChg chg="add del mod">
          <ac:chgData name="Hiren Patel" userId="2304375fbe5c3cea" providerId="LiveId" clId="{32B6C4CD-04FE-493A-9094-E649E31E51B9}" dt="2023-08-24T19:44:38.100" v="25273"/>
          <ac:cxnSpMkLst>
            <pc:docMk/>
            <pc:sldMk cId="2280043905" sldId="289"/>
            <ac:cxnSpMk id="23" creationId="{27384AC8-7A98-438F-9360-656CC9941AE5}"/>
          </ac:cxnSpMkLst>
        </pc:cxnChg>
        <pc:cxnChg chg="add mod">
          <ac:chgData name="Hiren Patel" userId="2304375fbe5c3cea" providerId="LiveId" clId="{32B6C4CD-04FE-493A-9094-E649E31E51B9}" dt="2023-08-25T11:31:41.476" v="25430" actId="14100"/>
          <ac:cxnSpMkLst>
            <pc:docMk/>
            <pc:sldMk cId="2280043905" sldId="289"/>
            <ac:cxnSpMk id="25" creationId="{93492986-8B71-8905-6A3C-6947F6AFF606}"/>
          </ac:cxnSpMkLst>
        </pc:cxnChg>
        <pc:cxnChg chg="add mod">
          <ac:chgData name="Hiren Patel" userId="2304375fbe5c3cea" providerId="LiveId" clId="{32B6C4CD-04FE-493A-9094-E649E31E51B9}" dt="2023-08-25T11:31:47.594" v="25431" actId="14100"/>
          <ac:cxnSpMkLst>
            <pc:docMk/>
            <pc:sldMk cId="2280043905" sldId="289"/>
            <ac:cxnSpMk id="27" creationId="{D8D08217-ED56-075D-D847-FA833E454D95}"/>
          </ac:cxnSpMkLst>
        </pc:cxnChg>
        <pc:cxnChg chg="add mod">
          <ac:chgData name="Hiren Patel" userId="2304375fbe5c3cea" providerId="LiveId" clId="{32B6C4CD-04FE-493A-9094-E649E31E51B9}" dt="2023-08-25T11:31:41.476" v="25430" actId="14100"/>
          <ac:cxnSpMkLst>
            <pc:docMk/>
            <pc:sldMk cId="2280043905" sldId="289"/>
            <ac:cxnSpMk id="35" creationId="{FF3676AE-3D82-DD4C-856C-2D04DECC4DD0}"/>
          </ac:cxnSpMkLst>
        </pc:cxnChg>
      </pc:sldChg>
      <pc:sldChg chg="addSp delSp modSp new mod modNotesTx">
        <pc:chgData name="Hiren Patel" userId="2304375fbe5c3cea" providerId="LiveId" clId="{32B6C4CD-04FE-493A-9094-E649E31E51B9}" dt="2023-09-08T13:55:22.056" v="39121" actId="20577"/>
        <pc:sldMkLst>
          <pc:docMk/>
          <pc:sldMk cId="4291541423" sldId="290"/>
        </pc:sldMkLst>
        <pc:spChg chg="mod">
          <ac:chgData name="Hiren Patel" userId="2304375fbe5c3cea" providerId="LiveId" clId="{32B6C4CD-04FE-493A-9094-E649E31E51B9}" dt="2023-09-08T13:55:22.056" v="39121" actId="20577"/>
          <ac:spMkLst>
            <pc:docMk/>
            <pc:sldMk cId="4291541423" sldId="290"/>
            <ac:spMk id="2" creationId="{68AE147B-4C02-7631-EEEE-A179CF04A46E}"/>
          </ac:spMkLst>
        </pc:spChg>
        <pc:spChg chg="del">
          <ac:chgData name="Hiren Patel" userId="2304375fbe5c3cea" providerId="LiveId" clId="{32B6C4CD-04FE-493A-9094-E649E31E51B9}" dt="2023-08-25T11:32:41.996" v="25491" actId="478"/>
          <ac:spMkLst>
            <pc:docMk/>
            <pc:sldMk cId="4291541423" sldId="290"/>
            <ac:spMk id="3" creationId="{A89FDDCA-37C6-53CC-9F2E-E2B70484B857}"/>
          </ac:spMkLst>
        </pc:spChg>
        <pc:spChg chg="add del mod">
          <ac:chgData name="Hiren Patel" userId="2304375fbe5c3cea" providerId="LiveId" clId="{32B6C4CD-04FE-493A-9094-E649E31E51B9}" dt="2023-08-25T12:24:45.468" v="25817" actId="478"/>
          <ac:spMkLst>
            <pc:docMk/>
            <pc:sldMk cId="4291541423" sldId="290"/>
            <ac:spMk id="5" creationId="{87D7AB08-E658-FA74-B556-3814929E6062}"/>
          </ac:spMkLst>
        </pc:spChg>
        <pc:spChg chg="add del mod">
          <ac:chgData name="Hiren Patel" userId="2304375fbe5c3cea" providerId="LiveId" clId="{32B6C4CD-04FE-493A-9094-E649E31E51B9}" dt="2023-08-25T12:24:45.468" v="25817" actId="478"/>
          <ac:spMkLst>
            <pc:docMk/>
            <pc:sldMk cId="4291541423" sldId="290"/>
            <ac:spMk id="6" creationId="{85302948-99D3-1D9E-8101-A126C1C89E52}"/>
          </ac:spMkLst>
        </pc:spChg>
        <pc:spChg chg="add mod">
          <ac:chgData name="Hiren Patel" userId="2304375fbe5c3cea" providerId="LiveId" clId="{32B6C4CD-04FE-493A-9094-E649E31E51B9}" dt="2023-08-25T11:34:56.843" v="25522"/>
          <ac:spMkLst>
            <pc:docMk/>
            <pc:sldMk cId="4291541423" sldId="290"/>
            <ac:spMk id="7" creationId="{85A6F69C-1F9E-C90E-2E11-79017B268E6A}"/>
          </ac:spMkLst>
        </pc:spChg>
        <pc:spChg chg="add del mod">
          <ac:chgData name="Hiren Patel" userId="2304375fbe5c3cea" providerId="LiveId" clId="{32B6C4CD-04FE-493A-9094-E649E31E51B9}" dt="2023-08-25T12:24:45.468" v="25817" actId="478"/>
          <ac:spMkLst>
            <pc:docMk/>
            <pc:sldMk cId="4291541423" sldId="290"/>
            <ac:spMk id="9" creationId="{6CA00CFA-93D9-5071-4462-58CE2A4B2A9B}"/>
          </ac:spMkLst>
        </pc:spChg>
        <pc:spChg chg="add mod">
          <ac:chgData name="Hiren Patel" userId="2304375fbe5c3cea" providerId="LiveId" clId="{32B6C4CD-04FE-493A-9094-E649E31E51B9}" dt="2023-08-25T12:30:31.349" v="26077" actId="13822"/>
          <ac:spMkLst>
            <pc:docMk/>
            <pc:sldMk cId="4291541423" sldId="290"/>
            <ac:spMk id="14" creationId="{70EC4A42-0CEA-81DA-60A6-78C2AB9DE69A}"/>
          </ac:spMkLst>
        </pc:spChg>
        <pc:spChg chg="add mod">
          <ac:chgData name="Hiren Patel" userId="2304375fbe5c3cea" providerId="LiveId" clId="{32B6C4CD-04FE-493A-9094-E649E31E51B9}" dt="2023-08-25T12:30:31.349" v="26077" actId="13822"/>
          <ac:spMkLst>
            <pc:docMk/>
            <pc:sldMk cId="4291541423" sldId="290"/>
            <ac:spMk id="15" creationId="{A3045E54-65B3-8C38-1190-EC9895B0910B}"/>
          </ac:spMkLst>
        </pc:spChg>
        <pc:graphicFrameChg chg="add del mod modGraphic">
          <ac:chgData name="Hiren Patel" userId="2304375fbe5c3cea" providerId="LiveId" clId="{32B6C4CD-04FE-493A-9094-E649E31E51B9}" dt="2023-08-25T11:34:43.710" v="25509" actId="478"/>
          <ac:graphicFrameMkLst>
            <pc:docMk/>
            <pc:sldMk cId="4291541423" sldId="290"/>
            <ac:graphicFrameMk id="4" creationId="{A1BF4D89-29A4-C888-C559-D2FBC0BB3E88}"/>
          </ac:graphicFrameMkLst>
        </pc:graphicFrameChg>
        <pc:cxnChg chg="add mod">
          <ac:chgData name="Hiren Patel" userId="2304375fbe5c3cea" providerId="LiveId" clId="{32B6C4CD-04FE-493A-9094-E649E31E51B9}" dt="2023-08-25T11:34:56.843" v="25522"/>
          <ac:cxnSpMkLst>
            <pc:docMk/>
            <pc:sldMk cId="4291541423" sldId="290"/>
            <ac:cxnSpMk id="8" creationId="{D8D08217-ED56-075D-D847-FA833E454D95}"/>
          </ac:cxnSpMkLst>
        </pc:cxnChg>
        <pc:cxnChg chg="add del mod">
          <ac:chgData name="Hiren Patel" userId="2304375fbe5c3cea" providerId="LiveId" clId="{32B6C4CD-04FE-493A-9094-E649E31E51B9}" dt="2023-08-25T12:24:45.468" v="25817" actId="478"/>
          <ac:cxnSpMkLst>
            <pc:docMk/>
            <pc:sldMk cId="4291541423" sldId="290"/>
            <ac:cxnSpMk id="11" creationId="{6F6F6EFA-EB43-8F8E-B4E6-348FB7C3F334}"/>
          </ac:cxnSpMkLst>
        </pc:cxnChg>
        <pc:cxnChg chg="add del mod">
          <ac:chgData name="Hiren Patel" userId="2304375fbe5c3cea" providerId="LiveId" clId="{32B6C4CD-04FE-493A-9094-E649E31E51B9}" dt="2023-08-25T12:24:45.468" v="25817" actId="478"/>
          <ac:cxnSpMkLst>
            <pc:docMk/>
            <pc:sldMk cId="4291541423" sldId="290"/>
            <ac:cxnSpMk id="13" creationId="{7CEC9948-3CFC-99DB-8313-377F8F627579}"/>
          </ac:cxnSpMkLst>
        </pc:cxnChg>
        <pc:cxnChg chg="add mod">
          <ac:chgData name="Hiren Patel" userId="2304375fbe5c3cea" providerId="LiveId" clId="{32B6C4CD-04FE-493A-9094-E649E31E51B9}" dt="2023-08-25T12:27:37.942" v="25831" actId="13822"/>
          <ac:cxnSpMkLst>
            <pc:docMk/>
            <pc:sldMk cId="4291541423" sldId="290"/>
            <ac:cxnSpMk id="17" creationId="{7EBCC31D-F14D-C998-F340-AFE011AE509F}"/>
          </ac:cxnSpMkLst>
        </pc:cxnChg>
        <pc:cxnChg chg="add mod">
          <ac:chgData name="Hiren Patel" userId="2304375fbe5c3cea" providerId="LiveId" clId="{32B6C4CD-04FE-493A-9094-E649E31E51B9}" dt="2023-08-25T12:27:56.902" v="25835" actId="208"/>
          <ac:cxnSpMkLst>
            <pc:docMk/>
            <pc:sldMk cId="4291541423" sldId="290"/>
            <ac:cxnSpMk id="18" creationId="{374BF000-B35C-8944-B8FB-A02CA93424CA}"/>
          </ac:cxnSpMkLst>
        </pc:cxnChg>
      </pc:sldChg>
      <pc:sldChg chg="addSp modSp add mod modNotesTx">
        <pc:chgData name="Hiren Patel" userId="2304375fbe5c3cea" providerId="LiveId" clId="{32B6C4CD-04FE-493A-9094-E649E31E51B9}" dt="2023-09-08T13:55:31.351" v="39122" actId="20577"/>
        <pc:sldMkLst>
          <pc:docMk/>
          <pc:sldMk cId="3718829986" sldId="291"/>
        </pc:sldMkLst>
        <pc:spChg chg="mod">
          <ac:chgData name="Hiren Patel" userId="2304375fbe5c3cea" providerId="LiveId" clId="{32B6C4CD-04FE-493A-9094-E649E31E51B9}" dt="2023-09-08T13:55:31.351" v="39122" actId="20577"/>
          <ac:spMkLst>
            <pc:docMk/>
            <pc:sldMk cId="3718829986" sldId="291"/>
            <ac:spMk id="2" creationId="{68AE147B-4C02-7631-EEEE-A179CF04A46E}"/>
          </ac:spMkLst>
        </pc:spChg>
        <pc:spChg chg="add mod">
          <ac:chgData name="Hiren Patel" userId="2304375fbe5c3cea" providerId="LiveId" clId="{32B6C4CD-04FE-493A-9094-E649E31E51B9}" dt="2023-09-07T14:43:34.391" v="32747" actId="1076"/>
          <ac:spMkLst>
            <pc:docMk/>
            <pc:sldMk cId="3718829986" sldId="291"/>
            <ac:spMk id="3" creationId="{21EBD345-534B-970E-E16D-609218DDC305}"/>
          </ac:spMkLst>
        </pc:spChg>
        <pc:spChg chg="add mod">
          <ac:chgData name="Hiren Patel" userId="2304375fbe5c3cea" providerId="LiveId" clId="{32B6C4CD-04FE-493A-9094-E649E31E51B9}" dt="2023-09-07T14:44:00.996" v="32757" actId="20577"/>
          <ac:spMkLst>
            <pc:docMk/>
            <pc:sldMk cId="3718829986" sldId="291"/>
            <ac:spMk id="4" creationId="{EECEF930-3250-CB62-A07B-F1D4B73ED676}"/>
          </ac:spMkLst>
        </pc:spChg>
      </pc:sldChg>
      <pc:sldChg chg="addSp delSp modSp add mod modNotesTx">
        <pc:chgData name="Hiren Patel" userId="2304375fbe5c3cea" providerId="LiveId" clId="{32B6C4CD-04FE-493A-9094-E649E31E51B9}" dt="2023-08-25T12:35:03.954" v="26714" actId="20577"/>
        <pc:sldMkLst>
          <pc:docMk/>
          <pc:sldMk cId="3193807352" sldId="292"/>
        </pc:sldMkLst>
        <pc:spChg chg="add mod">
          <ac:chgData name="Hiren Patel" userId="2304375fbe5c3cea" providerId="LiveId" clId="{32B6C4CD-04FE-493A-9094-E649E31E51B9}" dt="2023-08-25T12:33:55.757" v="26582" actId="1076"/>
          <ac:spMkLst>
            <pc:docMk/>
            <pc:sldMk cId="3193807352" sldId="292"/>
            <ac:spMk id="2" creationId="{FA8D4395-F454-303A-A8ED-62264005F94F}"/>
          </ac:spMkLst>
        </pc:spChg>
        <pc:spChg chg="add mod">
          <ac:chgData name="Hiren Patel" userId="2304375fbe5c3cea" providerId="LiveId" clId="{32B6C4CD-04FE-493A-9094-E649E31E51B9}" dt="2023-08-25T12:33:55.757" v="26582" actId="1076"/>
          <ac:spMkLst>
            <pc:docMk/>
            <pc:sldMk cId="3193807352" sldId="292"/>
            <ac:spMk id="3" creationId="{BAAFD2CE-8E99-F08D-697A-C82098968C4F}"/>
          </ac:spMkLst>
        </pc:spChg>
        <pc:spChg chg="add mod">
          <ac:chgData name="Hiren Patel" userId="2304375fbe5c3cea" providerId="LiveId" clId="{32B6C4CD-04FE-493A-9094-E649E31E51B9}" dt="2023-08-25T12:33:55.757" v="26582" actId="1076"/>
          <ac:spMkLst>
            <pc:docMk/>
            <pc:sldMk cId="3193807352" sldId="292"/>
            <ac:spMk id="4" creationId="{D74A5FE7-43A6-3FE8-3141-F215D8F358B5}"/>
          </ac:spMkLst>
        </pc:spChg>
        <pc:spChg chg="add mod">
          <ac:chgData name="Hiren Patel" userId="2304375fbe5c3cea" providerId="LiveId" clId="{32B6C4CD-04FE-493A-9094-E649E31E51B9}" dt="2023-08-25T12:34:03.948" v="26583" actId="14100"/>
          <ac:spMkLst>
            <pc:docMk/>
            <pc:sldMk cId="3193807352" sldId="292"/>
            <ac:spMk id="5" creationId="{EFCDBBE8-FADA-34F9-C505-25B67B931537}"/>
          </ac:spMkLst>
        </pc:spChg>
        <pc:spChg chg="mod">
          <ac:chgData name="Hiren Patel" userId="2304375fbe5c3cea" providerId="LiveId" clId="{32B6C4CD-04FE-493A-9094-E649E31E51B9}" dt="2023-08-25T12:34:09.585" v="26584" actId="14100"/>
          <ac:spMkLst>
            <pc:docMk/>
            <pc:sldMk cId="3193807352" sldId="292"/>
            <ac:spMk id="12" creationId="{4056D47F-B6B8-7E01-0A91-86CEAA78F51B}"/>
          </ac:spMkLst>
        </pc:spChg>
        <pc:spChg chg="del">
          <ac:chgData name="Hiren Patel" userId="2304375fbe5c3cea" providerId="LiveId" clId="{32B6C4CD-04FE-493A-9094-E649E31E51B9}" dt="2023-08-25T12:33:01.914" v="26579" actId="478"/>
          <ac:spMkLst>
            <pc:docMk/>
            <pc:sldMk cId="3193807352" sldId="292"/>
            <ac:spMk id="24" creationId="{5EBE284E-80FB-D368-2708-E4490E399A8A}"/>
          </ac:spMkLst>
        </pc:spChg>
        <pc:spChg chg="del">
          <ac:chgData name="Hiren Patel" userId="2304375fbe5c3cea" providerId="LiveId" clId="{32B6C4CD-04FE-493A-9094-E649E31E51B9}" dt="2023-08-25T12:33:01.914" v="26579" actId="478"/>
          <ac:spMkLst>
            <pc:docMk/>
            <pc:sldMk cId="3193807352" sldId="292"/>
            <ac:spMk id="26" creationId="{85A6F69C-1F9E-C90E-2E11-79017B268E6A}"/>
          </ac:spMkLst>
        </pc:spChg>
        <pc:spChg chg="del">
          <ac:chgData name="Hiren Patel" userId="2304375fbe5c3cea" providerId="LiveId" clId="{32B6C4CD-04FE-493A-9094-E649E31E51B9}" dt="2023-08-25T12:33:01.914" v="26579" actId="478"/>
          <ac:spMkLst>
            <pc:docMk/>
            <pc:sldMk cId="3193807352" sldId="292"/>
            <ac:spMk id="34" creationId="{C94EDDF4-8788-AA31-17B4-F0CE62F11B82}"/>
          </ac:spMkLst>
        </pc:spChg>
        <pc:spChg chg="del">
          <ac:chgData name="Hiren Patel" userId="2304375fbe5c3cea" providerId="LiveId" clId="{32B6C4CD-04FE-493A-9094-E649E31E51B9}" dt="2023-08-25T12:33:01.914" v="26579" actId="478"/>
          <ac:spMkLst>
            <pc:docMk/>
            <pc:sldMk cId="3193807352" sldId="292"/>
            <ac:spMk id="39" creationId="{876E5F3B-D8CD-3276-7E57-FCE5F1044351}"/>
          </ac:spMkLst>
        </pc:spChg>
        <pc:picChg chg="del">
          <ac:chgData name="Hiren Patel" userId="2304375fbe5c3cea" providerId="LiveId" clId="{32B6C4CD-04FE-493A-9094-E649E31E51B9}" dt="2023-08-25T12:33:33.624" v="26581" actId="478"/>
          <ac:picMkLst>
            <pc:docMk/>
            <pc:sldMk cId="3193807352" sldId="292"/>
            <ac:picMk id="8" creationId="{7E5C5A85-608C-7FA9-C9E6-3D7650B67981}"/>
          </ac:picMkLst>
        </pc:picChg>
        <pc:cxnChg chg="del mod">
          <ac:chgData name="Hiren Patel" userId="2304375fbe5c3cea" providerId="LiveId" clId="{32B6C4CD-04FE-493A-9094-E649E31E51B9}" dt="2023-08-25T12:33:01.914" v="26579" actId="478"/>
          <ac:cxnSpMkLst>
            <pc:docMk/>
            <pc:sldMk cId="3193807352" sldId="292"/>
            <ac:cxnSpMk id="25" creationId="{93492986-8B71-8905-6A3C-6947F6AFF606}"/>
          </ac:cxnSpMkLst>
        </pc:cxnChg>
        <pc:cxnChg chg="del">
          <ac:chgData name="Hiren Patel" userId="2304375fbe5c3cea" providerId="LiveId" clId="{32B6C4CD-04FE-493A-9094-E649E31E51B9}" dt="2023-08-25T12:33:01.914" v="26579" actId="478"/>
          <ac:cxnSpMkLst>
            <pc:docMk/>
            <pc:sldMk cId="3193807352" sldId="292"/>
            <ac:cxnSpMk id="27" creationId="{D8D08217-ED56-075D-D847-FA833E454D95}"/>
          </ac:cxnSpMkLst>
        </pc:cxnChg>
        <pc:cxnChg chg="del mod">
          <ac:chgData name="Hiren Patel" userId="2304375fbe5c3cea" providerId="LiveId" clId="{32B6C4CD-04FE-493A-9094-E649E31E51B9}" dt="2023-08-25T12:33:01.914" v="26579" actId="478"/>
          <ac:cxnSpMkLst>
            <pc:docMk/>
            <pc:sldMk cId="3193807352" sldId="292"/>
            <ac:cxnSpMk id="35" creationId="{FF3676AE-3D82-DD4C-856C-2D04DECC4DD0}"/>
          </ac:cxnSpMkLst>
        </pc:cxnChg>
      </pc:sldChg>
      <pc:sldChg chg="add del">
        <pc:chgData name="Hiren Patel" userId="2304375fbe5c3cea" providerId="LiveId" clId="{32B6C4CD-04FE-493A-9094-E649E31E51B9}" dt="2023-08-25T13:14:11.944" v="27236" actId="47"/>
        <pc:sldMkLst>
          <pc:docMk/>
          <pc:sldMk cId="2357911035" sldId="293"/>
        </pc:sldMkLst>
      </pc:sldChg>
      <pc:sldChg chg="addSp delSp modSp new mod modClrScheme chgLayout modNotesTx">
        <pc:chgData name="Hiren Patel" userId="2304375fbe5c3cea" providerId="LiveId" clId="{32B6C4CD-04FE-493A-9094-E649E31E51B9}" dt="2023-09-08T13:58:49.598" v="39142" actId="1076"/>
        <pc:sldMkLst>
          <pc:docMk/>
          <pc:sldMk cId="376665166" sldId="294"/>
        </pc:sldMkLst>
        <pc:spChg chg="del">
          <ac:chgData name="Hiren Patel" userId="2304375fbe5c3cea" providerId="LiveId" clId="{32B6C4CD-04FE-493A-9094-E649E31E51B9}" dt="2023-08-25T13:05:10.618" v="27114" actId="700"/>
          <ac:spMkLst>
            <pc:docMk/>
            <pc:sldMk cId="376665166" sldId="294"/>
            <ac:spMk id="2" creationId="{D41883E8-8E86-D6F2-A4DA-4AB8D3CD4334}"/>
          </ac:spMkLst>
        </pc:spChg>
        <pc:spChg chg="del">
          <ac:chgData name="Hiren Patel" userId="2304375fbe5c3cea" providerId="LiveId" clId="{32B6C4CD-04FE-493A-9094-E649E31E51B9}" dt="2023-08-25T13:05:10.618" v="27114" actId="700"/>
          <ac:spMkLst>
            <pc:docMk/>
            <pc:sldMk cId="376665166" sldId="294"/>
            <ac:spMk id="3" creationId="{29EFFBD2-1868-971F-8760-14C841567401}"/>
          </ac:spMkLst>
        </pc:spChg>
        <pc:spChg chg="add del mod">
          <ac:chgData name="Hiren Patel" userId="2304375fbe5c3cea" providerId="LiveId" clId="{32B6C4CD-04FE-493A-9094-E649E31E51B9}" dt="2023-08-25T13:06:25.238" v="27122" actId="21"/>
          <ac:spMkLst>
            <pc:docMk/>
            <pc:sldMk cId="376665166" sldId="294"/>
            <ac:spMk id="5" creationId="{34900FD8-C035-C2C8-6BFA-8415974DD6AA}"/>
          </ac:spMkLst>
        </pc:spChg>
        <pc:spChg chg="add del mod">
          <ac:chgData name="Hiren Patel" userId="2304375fbe5c3cea" providerId="LiveId" clId="{32B6C4CD-04FE-493A-9094-E649E31E51B9}" dt="2023-08-25T13:06:25.238" v="27122" actId="21"/>
          <ac:spMkLst>
            <pc:docMk/>
            <pc:sldMk cId="376665166" sldId="294"/>
            <ac:spMk id="6" creationId="{CE853650-7CC8-EE21-41C1-26894D8710BA}"/>
          </ac:spMkLst>
        </pc:spChg>
        <pc:spChg chg="add del mod">
          <ac:chgData name="Hiren Patel" userId="2304375fbe5c3cea" providerId="LiveId" clId="{32B6C4CD-04FE-493A-9094-E649E31E51B9}" dt="2023-08-25T13:06:25.238" v="27122" actId="21"/>
          <ac:spMkLst>
            <pc:docMk/>
            <pc:sldMk cId="376665166" sldId="294"/>
            <ac:spMk id="7" creationId="{4D4661F2-1DF7-D5F3-63D4-65C8ABB3BA42}"/>
          </ac:spMkLst>
        </pc:spChg>
        <pc:spChg chg="add del mod">
          <ac:chgData name="Hiren Patel" userId="2304375fbe5c3cea" providerId="LiveId" clId="{32B6C4CD-04FE-493A-9094-E649E31E51B9}" dt="2023-08-25T13:06:25.238" v="27122" actId="21"/>
          <ac:spMkLst>
            <pc:docMk/>
            <pc:sldMk cId="376665166" sldId="294"/>
            <ac:spMk id="8" creationId="{E9A08725-A4E4-D0F9-9BF6-99659E67E93A}"/>
          </ac:spMkLst>
        </pc:spChg>
        <pc:spChg chg="add del mod">
          <ac:chgData name="Hiren Patel" userId="2304375fbe5c3cea" providerId="LiveId" clId="{32B6C4CD-04FE-493A-9094-E649E31E51B9}" dt="2023-08-25T13:05:43.391" v="27117" actId="478"/>
          <ac:spMkLst>
            <pc:docMk/>
            <pc:sldMk cId="376665166" sldId="294"/>
            <ac:spMk id="12" creationId="{834070E7-1124-CA2F-DB48-07A74F207D2E}"/>
          </ac:spMkLst>
        </pc:spChg>
        <pc:spChg chg="add del mod">
          <ac:chgData name="Hiren Patel" userId="2304375fbe5c3cea" providerId="LiveId" clId="{32B6C4CD-04FE-493A-9094-E649E31E51B9}" dt="2023-08-25T13:05:39.443" v="27116" actId="478"/>
          <ac:spMkLst>
            <pc:docMk/>
            <pc:sldMk cId="376665166" sldId="294"/>
            <ac:spMk id="14" creationId="{4105E9FF-9EB0-AC44-1286-218DAFD162D1}"/>
          </ac:spMkLst>
        </pc:spChg>
        <pc:spChg chg="add del mod">
          <ac:chgData name="Hiren Patel" userId="2304375fbe5c3cea" providerId="LiveId" clId="{32B6C4CD-04FE-493A-9094-E649E31E51B9}" dt="2023-08-25T13:05:39.443" v="27116" actId="478"/>
          <ac:spMkLst>
            <pc:docMk/>
            <pc:sldMk cId="376665166" sldId="294"/>
            <ac:spMk id="16" creationId="{5AEAB820-B9DE-9052-6CD1-E736E06D6AB9}"/>
          </ac:spMkLst>
        </pc:spChg>
        <pc:spChg chg="add del mod">
          <ac:chgData name="Hiren Patel" userId="2304375fbe5c3cea" providerId="LiveId" clId="{32B6C4CD-04FE-493A-9094-E649E31E51B9}" dt="2023-08-25T13:06:25.238" v="27122" actId="21"/>
          <ac:spMkLst>
            <pc:docMk/>
            <pc:sldMk cId="376665166" sldId="294"/>
            <ac:spMk id="18" creationId="{6A3E5222-ED9C-DA0F-A703-BF8B8560CDD7}"/>
          </ac:spMkLst>
        </pc:spChg>
        <pc:spChg chg="add del mod">
          <ac:chgData name="Hiren Patel" userId="2304375fbe5c3cea" providerId="LiveId" clId="{32B6C4CD-04FE-493A-9094-E649E31E51B9}" dt="2023-08-25T13:06:25.238" v="27122" actId="21"/>
          <ac:spMkLst>
            <pc:docMk/>
            <pc:sldMk cId="376665166" sldId="294"/>
            <ac:spMk id="19" creationId="{FF2088E9-4ABF-5DEA-591F-E98DD0A4527E}"/>
          </ac:spMkLst>
        </pc:spChg>
        <pc:spChg chg="add del mod">
          <ac:chgData name="Hiren Patel" userId="2304375fbe5c3cea" providerId="LiveId" clId="{32B6C4CD-04FE-493A-9094-E649E31E51B9}" dt="2023-08-25T13:06:25.238" v="27122" actId="21"/>
          <ac:spMkLst>
            <pc:docMk/>
            <pc:sldMk cId="376665166" sldId="294"/>
            <ac:spMk id="20" creationId="{E1DBA390-01B3-50BA-F976-D50AE136E23C}"/>
          </ac:spMkLst>
        </pc:spChg>
        <pc:spChg chg="add del mod">
          <ac:chgData name="Hiren Patel" userId="2304375fbe5c3cea" providerId="LiveId" clId="{32B6C4CD-04FE-493A-9094-E649E31E51B9}" dt="2023-08-25T13:07:05.268" v="27128" actId="478"/>
          <ac:spMkLst>
            <pc:docMk/>
            <pc:sldMk cId="376665166" sldId="294"/>
            <ac:spMk id="22" creationId="{D5A1DB04-7018-C6F2-4886-31192E7E62F7}"/>
          </ac:spMkLst>
        </pc:spChg>
        <pc:spChg chg="add del mod">
          <ac:chgData name="Hiren Patel" userId="2304375fbe5c3cea" providerId="LiveId" clId="{32B6C4CD-04FE-493A-9094-E649E31E51B9}" dt="2023-08-25T13:07:14.519" v="27130" actId="478"/>
          <ac:spMkLst>
            <pc:docMk/>
            <pc:sldMk cId="376665166" sldId="294"/>
            <ac:spMk id="23" creationId="{B6E1F017-8B28-7A23-B419-A02ABF49AC78}"/>
          </ac:spMkLst>
        </pc:spChg>
        <pc:spChg chg="add mod">
          <ac:chgData name="Hiren Patel" userId="2304375fbe5c3cea" providerId="LiveId" clId="{32B6C4CD-04FE-493A-9094-E649E31E51B9}" dt="2023-08-25T13:13:25.987" v="27232" actId="13822"/>
          <ac:spMkLst>
            <pc:docMk/>
            <pc:sldMk cId="376665166" sldId="294"/>
            <ac:spMk id="26" creationId="{BB22AD33-E51A-037A-38DE-4CB90233CAB1}"/>
          </ac:spMkLst>
        </pc:spChg>
        <pc:spChg chg="add mod">
          <ac:chgData name="Hiren Patel" userId="2304375fbe5c3cea" providerId="LiveId" clId="{32B6C4CD-04FE-493A-9094-E649E31E51B9}" dt="2023-08-25T13:13:49.181" v="27235" actId="1076"/>
          <ac:spMkLst>
            <pc:docMk/>
            <pc:sldMk cId="376665166" sldId="294"/>
            <ac:spMk id="28" creationId="{F72597ED-7B80-1DED-8FA3-012E755C9C65}"/>
          </ac:spMkLst>
        </pc:spChg>
        <pc:spChg chg="add mod">
          <ac:chgData name="Hiren Patel" userId="2304375fbe5c3cea" providerId="LiveId" clId="{32B6C4CD-04FE-493A-9094-E649E31E51B9}" dt="2023-08-25T13:13:45.180" v="27234" actId="1076"/>
          <ac:spMkLst>
            <pc:docMk/>
            <pc:sldMk cId="376665166" sldId="294"/>
            <ac:spMk id="29" creationId="{3AEC4CA7-3F4D-FFDC-F32E-6A3593BFE4B0}"/>
          </ac:spMkLst>
        </pc:spChg>
        <pc:picChg chg="add mod">
          <ac:chgData name="Hiren Patel" userId="2304375fbe5c3cea" providerId="LiveId" clId="{32B6C4CD-04FE-493A-9094-E649E31E51B9}" dt="2023-09-08T13:58:49.598" v="39142" actId="1076"/>
          <ac:picMkLst>
            <pc:docMk/>
            <pc:sldMk cId="376665166" sldId="294"/>
            <ac:picMk id="2" creationId="{323C929B-A122-7457-05B4-D9809E630121}"/>
          </ac:picMkLst>
        </pc:picChg>
        <pc:picChg chg="add del mod">
          <ac:chgData name="Hiren Patel" userId="2304375fbe5c3cea" providerId="LiveId" clId="{32B6C4CD-04FE-493A-9094-E649E31E51B9}" dt="2023-08-25T13:06:25.238" v="27122" actId="21"/>
          <ac:picMkLst>
            <pc:docMk/>
            <pc:sldMk cId="376665166" sldId="294"/>
            <ac:picMk id="4" creationId="{5B4ADA23-6106-B4B3-B9F9-8656AE0CD130}"/>
          </ac:picMkLst>
        </pc:picChg>
        <pc:picChg chg="add del mod">
          <ac:chgData name="Hiren Patel" userId="2304375fbe5c3cea" providerId="LiveId" clId="{32B6C4CD-04FE-493A-9094-E649E31E51B9}" dt="2023-08-25T13:12:49.677" v="27209" actId="478"/>
          <ac:picMkLst>
            <pc:docMk/>
            <pc:sldMk cId="376665166" sldId="294"/>
            <ac:picMk id="21" creationId="{E372D693-EEC1-79CD-D651-3C77F327B7CF}"/>
          </ac:picMkLst>
        </pc:picChg>
        <pc:picChg chg="add del mod">
          <ac:chgData name="Hiren Patel" userId="2304375fbe5c3cea" providerId="LiveId" clId="{32B6C4CD-04FE-493A-9094-E649E31E51B9}" dt="2023-08-25T13:07:17.011" v="27131" actId="478"/>
          <ac:picMkLst>
            <pc:docMk/>
            <pc:sldMk cId="376665166" sldId="294"/>
            <ac:picMk id="24" creationId="{D616292C-5C96-5255-B23D-5D47F5AAB582}"/>
          </ac:picMkLst>
        </pc:picChg>
        <pc:picChg chg="add del mod">
          <ac:chgData name="Hiren Patel" userId="2304375fbe5c3cea" providerId="LiveId" clId="{32B6C4CD-04FE-493A-9094-E649E31E51B9}" dt="2023-09-08T13:58:28.869" v="39132" actId="478"/>
          <ac:picMkLst>
            <pc:docMk/>
            <pc:sldMk cId="376665166" sldId="294"/>
            <ac:picMk id="37" creationId="{81C7CB39-8153-035C-696F-D102F7AE899E}"/>
          </ac:picMkLst>
        </pc:picChg>
        <pc:cxnChg chg="add del mod">
          <ac:chgData name="Hiren Patel" userId="2304375fbe5c3cea" providerId="LiveId" clId="{32B6C4CD-04FE-493A-9094-E649E31E51B9}" dt="2023-08-25T13:05:39.443" v="27116" actId="478"/>
          <ac:cxnSpMkLst>
            <pc:docMk/>
            <pc:sldMk cId="376665166" sldId="294"/>
            <ac:cxnSpMk id="9" creationId="{851C3ECE-5456-69FF-FE53-11AFA96D77F5}"/>
          </ac:cxnSpMkLst>
        </pc:cxnChg>
        <pc:cxnChg chg="add del mod">
          <ac:chgData name="Hiren Patel" userId="2304375fbe5c3cea" providerId="LiveId" clId="{32B6C4CD-04FE-493A-9094-E649E31E51B9}" dt="2023-08-25T13:05:39.443" v="27116" actId="478"/>
          <ac:cxnSpMkLst>
            <pc:docMk/>
            <pc:sldMk cId="376665166" sldId="294"/>
            <ac:cxnSpMk id="10" creationId="{481B3CF1-6E3B-00EE-B4BB-7C21B9556E05}"/>
          </ac:cxnSpMkLst>
        </pc:cxnChg>
        <pc:cxnChg chg="add del mod">
          <ac:chgData name="Hiren Patel" userId="2304375fbe5c3cea" providerId="LiveId" clId="{32B6C4CD-04FE-493A-9094-E649E31E51B9}" dt="2023-08-25T13:05:39.443" v="27116" actId="478"/>
          <ac:cxnSpMkLst>
            <pc:docMk/>
            <pc:sldMk cId="376665166" sldId="294"/>
            <ac:cxnSpMk id="11" creationId="{F8A3D7C9-43C3-6E57-8471-17D27670F6F5}"/>
          </ac:cxnSpMkLst>
        </pc:cxnChg>
        <pc:cxnChg chg="add del mod">
          <ac:chgData name="Hiren Patel" userId="2304375fbe5c3cea" providerId="LiveId" clId="{32B6C4CD-04FE-493A-9094-E649E31E51B9}" dt="2023-08-25T13:06:25.238" v="27122" actId="21"/>
          <ac:cxnSpMkLst>
            <pc:docMk/>
            <pc:sldMk cId="376665166" sldId="294"/>
            <ac:cxnSpMk id="13" creationId="{A36F5D68-5804-2D4C-438A-BB1AD5695307}"/>
          </ac:cxnSpMkLst>
        </pc:cxnChg>
        <pc:cxnChg chg="add del mod">
          <ac:chgData name="Hiren Patel" userId="2304375fbe5c3cea" providerId="LiveId" clId="{32B6C4CD-04FE-493A-9094-E649E31E51B9}" dt="2023-08-25T13:06:25.238" v="27122" actId="21"/>
          <ac:cxnSpMkLst>
            <pc:docMk/>
            <pc:sldMk cId="376665166" sldId="294"/>
            <ac:cxnSpMk id="15" creationId="{BC981D04-CDC0-FF21-8D69-908905032EE1}"/>
          </ac:cxnSpMkLst>
        </pc:cxnChg>
        <pc:cxnChg chg="add del mod">
          <ac:chgData name="Hiren Patel" userId="2304375fbe5c3cea" providerId="LiveId" clId="{32B6C4CD-04FE-493A-9094-E649E31E51B9}" dt="2023-08-25T13:06:25.238" v="27122" actId="21"/>
          <ac:cxnSpMkLst>
            <pc:docMk/>
            <pc:sldMk cId="376665166" sldId="294"/>
            <ac:cxnSpMk id="17" creationId="{CD417351-D1D1-5A18-6E32-1571D5C63B0E}"/>
          </ac:cxnSpMkLst>
        </pc:cxnChg>
        <pc:cxnChg chg="add mod">
          <ac:chgData name="Hiren Patel" userId="2304375fbe5c3cea" providerId="LiveId" clId="{32B6C4CD-04FE-493A-9094-E649E31E51B9}" dt="2023-08-25T13:09:51.145" v="27146" actId="208"/>
          <ac:cxnSpMkLst>
            <pc:docMk/>
            <pc:sldMk cId="376665166" sldId="294"/>
            <ac:cxnSpMk id="25" creationId="{42EF70FB-EEA7-D38C-09CB-1CA345109200}"/>
          </ac:cxnSpMkLst>
        </pc:cxnChg>
        <pc:cxnChg chg="add mod">
          <ac:chgData name="Hiren Patel" userId="2304375fbe5c3cea" providerId="LiveId" clId="{32B6C4CD-04FE-493A-9094-E649E31E51B9}" dt="2023-08-25T13:13:11.461" v="27230" actId="14100"/>
          <ac:cxnSpMkLst>
            <pc:docMk/>
            <pc:sldMk cId="376665166" sldId="294"/>
            <ac:cxnSpMk id="27" creationId="{8F8141E9-A89A-763E-42CB-FBF3111E90DA}"/>
          </ac:cxnSpMkLst>
        </pc:cxnChg>
      </pc:sldChg>
      <pc:sldChg chg="addSp delSp modSp new del mod">
        <pc:chgData name="Hiren Patel" userId="2304375fbe5c3cea" providerId="LiveId" clId="{32B6C4CD-04FE-493A-9094-E649E31E51B9}" dt="2023-08-25T13:14:14.038" v="27237" actId="47"/>
        <pc:sldMkLst>
          <pc:docMk/>
          <pc:sldMk cId="1307242471" sldId="295"/>
        </pc:sldMkLst>
        <pc:spChg chg="add mod">
          <ac:chgData name="Hiren Patel" userId="2304375fbe5c3cea" providerId="LiveId" clId="{32B6C4CD-04FE-493A-9094-E649E31E51B9}" dt="2023-08-25T13:12:09.116" v="27205" actId="1076"/>
          <ac:spMkLst>
            <pc:docMk/>
            <pc:sldMk cId="1307242471" sldId="295"/>
            <ac:spMk id="3" creationId="{96C385F4-8643-4D89-61D5-6A12634F1898}"/>
          </ac:spMkLst>
        </pc:spChg>
        <pc:spChg chg="add mod">
          <ac:chgData name="Hiren Patel" userId="2304375fbe5c3cea" providerId="LiveId" clId="{32B6C4CD-04FE-493A-9094-E649E31E51B9}" dt="2023-08-25T13:12:09.116" v="27205" actId="1076"/>
          <ac:spMkLst>
            <pc:docMk/>
            <pc:sldMk cId="1307242471" sldId="295"/>
            <ac:spMk id="4" creationId="{49E222CC-2B73-7559-A7C0-ECD98E8E8EC8}"/>
          </ac:spMkLst>
        </pc:spChg>
        <pc:spChg chg="add mod">
          <ac:chgData name="Hiren Patel" userId="2304375fbe5c3cea" providerId="LiveId" clId="{32B6C4CD-04FE-493A-9094-E649E31E51B9}" dt="2023-08-25T13:12:09.116" v="27205" actId="1076"/>
          <ac:spMkLst>
            <pc:docMk/>
            <pc:sldMk cId="1307242471" sldId="295"/>
            <ac:spMk id="5" creationId="{9D8CCA83-901A-9E58-BAF4-5FF5C6270013}"/>
          </ac:spMkLst>
        </pc:spChg>
        <pc:spChg chg="add mod">
          <ac:chgData name="Hiren Patel" userId="2304375fbe5c3cea" providerId="LiveId" clId="{32B6C4CD-04FE-493A-9094-E649E31E51B9}" dt="2023-08-25T13:12:09.116" v="27205" actId="1076"/>
          <ac:spMkLst>
            <pc:docMk/>
            <pc:sldMk cId="1307242471" sldId="295"/>
            <ac:spMk id="6" creationId="{D4B13A4B-2DAB-030E-03C6-5F9640004455}"/>
          </ac:spMkLst>
        </pc:spChg>
        <pc:spChg chg="add del mod">
          <ac:chgData name="Hiren Patel" userId="2304375fbe5c3cea" providerId="LiveId" clId="{32B6C4CD-04FE-493A-9094-E649E31E51B9}" dt="2023-08-25T13:11:23.581" v="27201" actId="478"/>
          <ac:spMkLst>
            <pc:docMk/>
            <pc:sldMk cId="1307242471" sldId="295"/>
            <ac:spMk id="10" creationId="{863BF4ED-4A51-408F-9161-21919479040E}"/>
          </ac:spMkLst>
        </pc:spChg>
        <pc:spChg chg="add del mod">
          <ac:chgData name="Hiren Patel" userId="2304375fbe5c3cea" providerId="LiveId" clId="{32B6C4CD-04FE-493A-9094-E649E31E51B9}" dt="2023-08-25T13:11:23.581" v="27201" actId="478"/>
          <ac:spMkLst>
            <pc:docMk/>
            <pc:sldMk cId="1307242471" sldId="295"/>
            <ac:spMk id="12" creationId="{095DF47A-D929-E863-E828-83034FD80379}"/>
          </ac:spMkLst>
        </pc:spChg>
        <pc:spChg chg="add del mod">
          <ac:chgData name="Hiren Patel" userId="2304375fbe5c3cea" providerId="LiveId" clId="{32B6C4CD-04FE-493A-9094-E649E31E51B9}" dt="2023-08-25T13:11:23.581" v="27201" actId="478"/>
          <ac:spMkLst>
            <pc:docMk/>
            <pc:sldMk cId="1307242471" sldId="295"/>
            <ac:spMk id="14" creationId="{9AC1BF40-6FCB-DDA7-19F6-E31C4E3F3081}"/>
          </ac:spMkLst>
        </pc:spChg>
        <pc:spChg chg="add mod">
          <ac:chgData name="Hiren Patel" userId="2304375fbe5c3cea" providerId="LiveId" clId="{32B6C4CD-04FE-493A-9094-E649E31E51B9}" dt="2023-08-25T13:11:34.348" v="27203" actId="1076"/>
          <ac:spMkLst>
            <pc:docMk/>
            <pc:sldMk cId="1307242471" sldId="295"/>
            <ac:spMk id="16" creationId="{9672E85B-2AD5-00FA-9397-DE0CD6F63536}"/>
          </ac:spMkLst>
        </pc:spChg>
        <pc:spChg chg="add mod">
          <ac:chgData name="Hiren Patel" userId="2304375fbe5c3cea" providerId="LiveId" clId="{32B6C4CD-04FE-493A-9094-E649E31E51B9}" dt="2023-08-25T13:12:31.811" v="27207" actId="1076"/>
          <ac:spMkLst>
            <pc:docMk/>
            <pc:sldMk cId="1307242471" sldId="295"/>
            <ac:spMk id="17" creationId="{A4078441-B405-9ED5-16A6-245458BF8AB5}"/>
          </ac:spMkLst>
        </pc:spChg>
        <pc:spChg chg="add mod">
          <ac:chgData name="Hiren Patel" userId="2304375fbe5c3cea" providerId="LiveId" clId="{32B6C4CD-04FE-493A-9094-E649E31E51B9}" dt="2023-08-25T13:12:38.046" v="27208" actId="1076"/>
          <ac:spMkLst>
            <pc:docMk/>
            <pc:sldMk cId="1307242471" sldId="295"/>
            <ac:spMk id="18" creationId="{26B72A3D-F320-2168-7D28-9A636EFC5B2E}"/>
          </ac:spMkLst>
        </pc:spChg>
        <pc:picChg chg="add mod">
          <ac:chgData name="Hiren Patel" userId="2304375fbe5c3cea" providerId="LiveId" clId="{32B6C4CD-04FE-493A-9094-E649E31E51B9}" dt="2023-08-25T13:11:43.582" v="27204" actId="1076"/>
          <ac:picMkLst>
            <pc:docMk/>
            <pc:sldMk cId="1307242471" sldId="295"/>
            <ac:picMk id="2" creationId="{26630DAC-6994-274E-4F1A-201F0D67C41D}"/>
          </ac:picMkLst>
        </pc:picChg>
        <pc:cxnChg chg="add del mod">
          <ac:chgData name="Hiren Patel" userId="2304375fbe5c3cea" providerId="LiveId" clId="{32B6C4CD-04FE-493A-9094-E649E31E51B9}" dt="2023-08-25T13:11:28.982" v="27202" actId="478"/>
          <ac:cxnSpMkLst>
            <pc:docMk/>
            <pc:sldMk cId="1307242471" sldId="295"/>
            <ac:cxnSpMk id="7" creationId="{EFAF666E-93B0-702C-403A-4CFCE1D13C87}"/>
          </ac:cxnSpMkLst>
        </pc:cxnChg>
        <pc:cxnChg chg="add del mod">
          <ac:chgData name="Hiren Patel" userId="2304375fbe5c3cea" providerId="LiveId" clId="{32B6C4CD-04FE-493A-9094-E649E31E51B9}" dt="2023-08-25T13:11:28.982" v="27202" actId="478"/>
          <ac:cxnSpMkLst>
            <pc:docMk/>
            <pc:sldMk cId="1307242471" sldId="295"/>
            <ac:cxnSpMk id="8" creationId="{E6582016-E983-C898-908D-E7464C449E47}"/>
          </ac:cxnSpMkLst>
        </pc:cxnChg>
        <pc:cxnChg chg="add del mod">
          <ac:chgData name="Hiren Patel" userId="2304375fbe5c3cea" providerId="LiveId" clId="{32B6C4CD-04FE-493A-9094-E649E31E51B9}" dt="2023-08-25T13:11:28.982" v="27202" actId="478"/>
          <ac:cxnSpMkLst>
            <pc:docMk/>
            <pc:sldMk cId="1307242471" sldId="295"/>
            <ac:cxnSpMk id="9" creationId="{CB52964E-843F-5019-5AFA-1AA71741092A}"/>
          </ac:cxnSpMkLst>
        </pc:cxnChg>
        <pc:cxnChg chg="add del mod">
          <ac:chgData name="Hiren Patel" userId="2304375fbe5c3cea" providerId="LiveId" clId="{32B6C4CD-04FE-493A-9094-E649E31E51B9}" dt="2023-08-25T13:11:23.581" v="27201" actId="478"/>
          <ac:cxnSpMkLst>
            <pc:docMk/>
            <pc:sldMk cId="1307242471" sldId="295"/>
            <ac:cxnSpMk id="11" creationId="{CC7B351C-ADCC-239C-EE08-A2A11B2B3512}"/>
          </ac:cxnSpMkLst>
        </pc:cxnChg>
        <pc:cxnChg chg="add del mod">
          <ac:chgData name="Hiren Patel" userId="2304375fbe5c3cea" providerId="LiveId" clId="{32B6C4CD-04FE-493A-9094-E649E31E51B9}" dt="2023-08-25T13:11:23.581" v="27201" actId="478"/>
          <ac:cxnSpMkLst>
            <pc:docMk/>
            <pc:sldMk cId="1307242471" sldId="295"/>
            <ac:cxnSpMk id="13" creationId="{D58863D9-AD28-EF4A-6292-303C16E78DEA}"/>
          </ac:cxnSpMkLst>
        </pc:cxnChg>
        <pc:cxnChg chg="add del mod">
          <ac:chgData name="Hiren Patel" userId="2304375fbe5c3cea" providerId="LiveId" clId="{32B6C4CD-04FE-493A-9094-E649E31E51B9}" dt="2023-08-25T13:11:23.581" v="27201" actId="478"/>
          <ac:cxnSpMkLst>
            <pc:docMk/>
            <pc:sldMk cId="1307242471" sldId="295"/>
            <ac:cxnSpMk id="15" creationId="{F89CA75D-F549-0558-9FD0-78018070A2D3}"/>
          </ac:cxnSpMkLst>
        </pc:cxnChg>
      </pc:sldChg>
      <pc:sldChg chg="addSp modSp new mod modClrScheme chgLayout modNotesTx">
        <pc:chgData name="Hiren Patel" userId="2304375fbe5c3cea" providerId="LiveId" clId="{32B6C4CD-04FE-493A-9094-E649E31E51B9}" dt="2023-09-14T12:13:07.697" v="43167" actId="20577"/>
        <pc:sldMkLst>
          <pc:docMk/>
          <pc:sldMk cId="3505686818" sldId="295"/>
        </pc:sldMkLst>
        <pc:spChg chg="add mod">
          <ac:chgData name="Hiren Patel" userId="2304375fbe5c3cea" providerId="LiveId" clId="{32B6C4CD-04FE-493A-9094-E649E31E51B9}" dt="2023-08-25T13:18:08.240" v="27817" actId="20577"/>
          <ac:spMkLst>
            <pc:docMk/>
            <pc:sldMk cId="3505686818" sldId="295"/>
            <ac:spMk id="2" creationId="{678A79D9-1A7A-04B9-63B4-28719B7FF9A9}"/>
          </ac:spMkLst>
        </pc:spChg>
        <pc:spChg chg="add mod">
          <ac:chgData name="Hiren Patel" userId="2304375fbe5c3cea" providerId="LiveId" clId="{32B6C4CD-04FE-493A-9094-E649E31E51B9}" dt="2023-09-13T20:03:37.740" v="42748" actId="20577"/>
          <ac:spMkLst>
            <pc:docMk/>
            <pc:sldMk cId="3505686818" sldId="295"/>
            <ac:spMk id="3" creationId="{C5E71268-04F8-2B06-A0DB-4BF50CF145CB}"/>
          </ac:spMkLst>
        </pc:spChg>
      </pc:sldChg>
      <pc:sldChg chg="addSp delSp modSp new mod ord modNotesTx">
        <pc:chgData name="Hiren Patel" userId="2304375fbe5c3cea" providerId="LiveId" clId="{32B6C4CD-04FE-493A-9094-E649E31E51B9}" dt="2023-09-20T18:02:12.861" v="43593" actId="20577"/>
        <pc:sldMkLst>
          <pc:docMk/>
          <pc:sldMk cId="1348378587" sldId="296"/>
        </pc:sldMkLst>
        <pc:spChg chg="mod">
          <ac:chgData name="Hiren Patel" userId="2304375fbe5c3cea" providerId="LiveId" clId="{32B6C4CD-04FE-493A-9094-E649E31E51B9}" dt="2023-09-20T18:02:12.861" v="43593" actId="20577"/>
          <ac:spMkLst>
            <pc:docMk/>
            <pc:sldMk cId="1348378587" sldId="296"/>
            <ac:spMk id="2" creationId="{F3346BCB-63DD-CCFF-69B7-0D934625AE74}"/>
          </ac:spMkLst>
        </pc:spChg>
        <pc:spChg chg="del">
          <ac:chgData name="Hiren Patel" userId="2304375fbe5c3cea" providerId="LiveId" clId="{32B6C4CD-04FE-493A-9094-E649E31E51B9}" dt="2023-08-25T13:32:46.313" v="28235" actId="22"/>
          <ac:spMkLst>
            <pc:docMk/>
            <pc:sldMk cId="1348378587" sldId="296"/>
            <ac:spMk id="3" creationId="{04E6C665-A7E4-6F2F-9EF5-C2282AA61BA4}"/>
          </ac:spMkLst>
        </pc:spChg>
        <pc:spChg chg="add del mod">
          <ac:chgData name="Hiren Patel" userId="2304375fbe5c3cea" providerId="LiveId" clId="{32B6C4CD-04FE-493A-9094-E649E31E51B9}" dt="2023-08-25T13:40:05.243" v="28253" actId="478"/>
          <ac:spMkLst>
            <pc:docMk/>
            <pc:sldMk cId="1348378587" sldId="296"/>
            <ac:spMk id="7" creationId="{A81D70ED-5B3E-244B-D497-5C2A372B4E9F}"/>
          </ac:spMkLst>
        </pc:spChg>
        <pc:picChg chg="add del mod ord">
          <ac:chgData name="Hiren Patel" userId="2304375fbe5c3cea" providerId="LiveId" clId="{32B6C4CD-04FE-493A-9094-E649E31E51B9}" dt="2023-08-25T13:39:58.619" v="28251" actId="478"/>
          <ac:picMkLst>
            <pc:docMk/>
            <pc:sldMk cId="1348378587" sldId="296"/>
            <ac:picMk id="5" creationId="{5AC199AA-3855-F5B0-A719-8C1D5B88B5EB}"/>
          </ac:picMkLst>
        </pc:picChg>
        <pc:picChg chg="add mod">
          <ac:chgData name="Hiren Patel" userId="2304375fbe5c3cea" providerId="LiveId" clId="{32B6C4CD-04FE-493A-9094-E649E31E51B9}" dt="2023-08-25T13:41:01.762" v="28287" actId="1076"/>
          <ac:picMkLst>
            <pc:docMk/>
            <pc:sldMk cId="1348378587" sldId="296"/>
            <ac:picMk id="9" creationId="{B1AE3549-751F-4033-919A-CFE9BAB769A6}"/>
          </ac:picMkLst>
        </pc:picChg>
        <pc:picChg chg="add mod">
          <ac:chgData name="Hiren Patel" userId="2304375fbe5c3cea" providerId="LiveId" clId="{32B6C4CD-04FE-493A-9094-E649E31E51B9}" dt="2023-08-25T13:40:56.358" v="28286" actId="14100"/>
          <ac:picMkLst>
            <pc:docMk/>
            <pc:sldMk cId="1348378587" sldId="296"/>
            <ac:picMk id="1026" creationId="{D465787F-4073-5BEA-6CAB-67F5AB932C4B}"/>
          </ac:picMkLst>
        </pc:picChg>
        <pc:picChg chg="add del mod">
          <ac:chgData name="Hiren Patel" userId="2304375fbe5c3cea" providerId="LiveId" clId="{32B6C4CD-04FE-493A-9094-E649E31E51B9}" dt="2023-08-25T13:41:14.449" v="28289" actId="478"/>
          <ac:picMkLst>
            <pc:docMk/>
            <pc:sldMk cId="1348378587" sldId="296"/>
            <ac:picMk id="1028" creationId="{0CA41C0C-3B17-4CD9-7E7F-60B92C15621D}"/>
          </ac:picMkLst>
        </pc:picChg>
        <pc:picChg chg="add mod">
          <ac:chgData name="Hiren Patel" userId="2304375fbe5c3cea" providerId="LiveId" clId="{32B6C4CD-04FE-493A-9094-E649E31E51B9}" dt="2023-08-25T13:43:43.461" v="28293" actId="1076"/>
          <ac:picMkLst>
            <pc:docMk/>
            <pc:sldMk cId="1348378587" sldId="296"/>
            <ac:picMk id="1030" creationId="{7F31EEC3-CC69-F7EF-DF8B-7098069DCC51}"/>
          </ac:picMkLst>
        </pc:picChg>
      </pc:sldChg>
      <pc:sldChg chg="addSp delSp modSp new mod ord modNotesTx">
        <pc:chgData name="Hiren Patel" userId="2304375fbe5c3cea" providerId="LiveId" clId="{32B6C4CD-04FE-493A-9094-E649E31E51B9}" dt="2023-09-07T15:31:19.469" v="38332" actId="20577"/>
        <pc:sldMkLst>
          <pc:docMk/>
          <pc:sldMk cId="1725831744" sldId="297"/>
        </pc:sldMkLst>
        <pc:spChg chg="del">
          <ac:chgData name="Hiren Patel" userId="2304375fbe5c3cea" providerId="LiveId" clId="{32B6C4CD-04FE-493A-9094-E649E31E51B9}" dt="2023-08-25T14:13:51.586" v="28295" actId="478"/>
          <ac:spMkLst>
            <pc:docMk/>
            <pc:sldMk cId="1725831744" sldId="297"/>
            <ac:spMk id="2" creationId="{CDBD4282-E1E3-1B36-2464-8A454A2799C8}"/>
          </ac:spMkLst>
        </pc:spChg>
        <pc:spChg chg="del">
          <ac:chgData name="Hiren Patel" userId="2304375fbe5c3cea" providerId="LiveId" clId="{32B6C4CD-04FE-493A-9094-E649E31E51B9}" dt="2023-08-25T14:13:51.586" v="28295" actId="478"/>
          <ac:spMkLst>
            <pc:docMk/>
            <pc:sldMk cId="1725831744" sldId="297"/>
            <ac:spMk id="3" creationId="{AF06E58B-2995-EA5A-17F2-46BAB5D246FC}"/>
          </ac:spMkLst>
        </pc:spChg>
        <pc:picChg chg="add mod">
          <ac:chgData name="Hiren Patel" userId="2304375fbe5c3cea" providerId="LiveId" clId="{32B6C4CD-04FE-493A-9094-E649E31E51B9}" dt="2023-08-25T14:13:52.416" v="28296"/>
          <ac:picMkLst>
            <pc:docMk/>
            <pc:sldMk cId="1725831744" sldId="297"/>
            <ac:picMk id="5" creationId="{A1F73530-1849-64A5-91A2-429B62B468C7}"/>
          </ac:picMkLst>
        </pc:picChg>
      </pc:sldChg>
      <pc:sldChg chg="addSp delSp modSp new mod modNotesTx">
        <pc:chgData name="Hiren Patel" userId="2304375fbe5c3cea" providerId="LiveId" clId="{32B6C4CD-04FE-493A-9094-E649E31E51B9}" dt="2023-09-14T12:28:14.142" v="43222" actId="20577"/>
        <pc:sldMkLst>
          <pc:docMk/>
          <pc:sldMk cId="1917508804" sldId="298"/>
        </pc:sldMkLst>
        <pc:spChg chg="mod">
          <ac:chgData name="Hiren Patel" userId="2304375fbe5c3cea" providerId="LiveId" clId="{32B6C4CD-04FE-493A-9094-E649E31E51B9}" dt="2023-08-25T14:16:28.782" v="28321" actId="20577"/>
          <ac:spMkLst>
            <pc:docMk/>
            <pc:sldMk cId="1917508804" sldId="298"/>
            <ac:spMk id="2" creationId="{1A448651-B1BA-AB65-2887-53C2F67431BE}"/>
          </ac:spMkLst>
        </pc:spChg>
        <pc:spChg chg="mod">
          <ac:chgData name="Hiren Patel" userId="2304375fbe5c3cea" providerId="LiveId" clId="{32B6C4CD-04FE-493A-9094-E649E31E51B9}" dt="2023-08-25T14:18:04.701" v="28408" actId="14100"/>
          <ac:spMkLst>
            <pc:docMk/>
            <pc:sldMk cId="1917508804" sldId="298"/>
            <ac:spMk id="3" creationId="{8513AC92-CB73-9A11-83EC-42A31EB271E2}"/>
          </ac:spMkLst>
        </pc:spChg>
        <pc:spChg chg="add del">
          <ac:chgData name="Hiren Patel" userId="2304375fbe5c3cea" providerId="LiveId" clId="{32B6C4CD-04FE-493A-9094-E649E31E51B9}" dt="2023-08-25T14:18:11.936" v="28410"/>
          <ac:spMkLst>
            <pc:docMk/>
            <pc:sldMk cId="1917508804" sldId="298"/>
            <ac:spMk id="4" creationId="{9DA7DCE9-549C-84F4-7BF2-968DBE0BBA25}"/>
          </ac:spMkLst>
        </pc:spChg>
        <pc:spChg chg="add del">
          <ac:chgData name="Hiren Patel" userId="2304375fbe5c3cea" providerId="LiveId" clId="{32B6C4CD-04FE-493A-9094-E649E31E51B9}" dt="2023-08-25T14:18:13.472" v="28412"/>
          <ac:spMkLst>
            <pc:docMk/>
            <pc:sldMk cId="1917508804" sldId="298"/>
            <ac:spMk id="5" creationId="{1834EE64-798B-7801-349F-AC3A76EC562D}"/>
          </ac:spMkLst>
        </pc:spChg>
        <pc:spChg chg="add del">
          <ac:chgData name="Hiren Patel" userId="2304375fbe5c3cea" providerId="LiveId" clId="{32B6C4CD-04FE-493A-9094-E649E31E51B9}" dt="2023-08-25T14:18:27.001" v="28414"/>
          <ac:spMkLst>
            <pc:docMk/>
            <pc:sldMk cId="1917508804" sldId="298"/>
            <ac:spMk id="6" creationId="{55F61BF7-FC12-AF68-A92A-69958112B790}"/>
          </ac:spMkLst>
        </pc:spChg>
        <pc:picChg chg="add mod">
          <ac:chgData name="Hiren Patel" userId="2304375fbe5c3cea" providerId="LiveId" clId="{32B6C4CD-04FE-493A-9094-E649E31E51B9}" dt="2023-08-25T14:21:40.614" v="28442" actId="1076"/>
          <ac:picMkLst>
            <pc:docMk/>
            <pc:sldMk cId="1917508804" sldId="298"/>
            <ac:picMk id="8" creationId="{9040B716-2B0E-849E-4FB1-4632BC952F7D}"/>
          </ac:picMkLst>
        </pc:picChg>
        <pc:picChg chg="add del">
          <ac:chgData name="Hiren Patel" userId="2304375fbe5c3cea" providerId="LiveId" clId="{32B6C4CD-04FE-493A-9094-E649E31E51B9}" dt="2023-08-25T14:19:46.090" v="28420" actId="478"/>
          <ac:picMkLst>
            <pc:docMk/>
            <pc:sldMk cId="1917508804" sldId="298"/>
            <ac:picMk id="2056" creationId="{146AF7C6-28BC-63DB-614D-4ED15FC16ECC}"/>
          </ac:picMkLst>
        </pc:picChg>
        <pc:picChg chg="add mod">
          <ac:chgData name="Hiren Patel" userId="2304375fbe5c3cea" providerId="LiveId" clId="{32B6C4CD-04FE-493A-9094-E649E31E51B9}" dt="2023-08-25T14:21:44.943" v="28443" actId="1076"/>
          <ac:picMkLst>
            <pc:docMk/>
            <pc:sldMk cId="1917508804" sldId="298"/>
            <ac:picMk id="2058" creationId="{2918A623-A4D4-F8FA-DE6B-6C2AAA0CDF16}"/>
          </ac:picMkLst>
        </pc:picChg>
        <pc:picChg chg="add mod">
          <ac:chgData name="Hiren Patel" userId="2304375fbe5c3cea" providerId="LiveId" clId="{32B6C4CD-04FE-493A-9094-E649E31E51B9}" dt="2023-08-25T14:21:30.108" v="28439" actId="1076"/>
          <ac:picMkLst>
            <pc:docMk/>
            <pc:sldMk cId="1917508804" sldId="298"/>
            <ac:picMk id="2060" creationId="{E33ECC8C-2C50-B173-7435-A22B32387289}"/>
          </ac:picMkLst>
        </pc:picChg>
        <pc:picChg chg="add mod">
          <ac:chgData name="Hiren Patel" userId="2304375fbe5c3cea" providerId="LiveId" clId="{32B6C4CD-04FE-493A-9094-E649E31E51B9}" dt="2023-08-25T14:20:44.552" v="28435" actId="1076"/>
          <ac:picMkLst>
            <pc:docMk/>
            <pc:sldMk cId="1917508804" sldId="298"/>
            <ac:picMk id="2062" creationId="{9EA1E4AD-6CEC-759E-1CE5-251DBC81E1E4}"/>
          </ac:picMkLst>
        </pc:picChg>
        <pc:picChg chg="add mod">
          <ac:chgData name="Hiren Patel" userId="2304375fbe5c3cea" providerId="LiveId" clId="{32B6C4CD-04FE-493A-9094-E649E31E51B9}" dt="2023-08-25T14:21:44.943" v="28443" actId="1076"/>
          <ac:picMkLst>
            <pc:docMk/>
            <pc:sldMk cId="1917508804" sldId="298"/>
            <ac:picMk id="2064" creationId="{B134DB22-B5C8-0302-C448-797563070D1D}"/>
          </ac:picMkLst>
        </pc:picChg>
      </pc:sldChg>
      <pc:sldChg chg="addSp delSp modSp new mod modNotesTx">
        <pc:chgData name="Hiren Patel" userId="2304375fbe5c3cea" providerId="LiveId" clId="{32B6C4CD-04FE-493A-9094-E649E31E51B9}" dt="2023-09-07T14:54:44.923" v="35353" actId="20577"/>
        <pc:sldMkLst>
          <pc:docMk/>
          <pc:sldMk cId="1099045299" sldId="299"/>
        </pc:sldMkLst>
        <pc:spChg chg="mod">
          <ac:chgData name="Hiren Patel" userId="2304375fbe5c3cea" providerId="LiveId" clId="{32B6C4CD-04FE-493A-9094-E649E31E51B9}" dt="2023-08-25T14:31:09.724" v="28482" actId="20577"/>
          <ac:spMkLst>
            <pc:docMk/>
            <pc:sldMk cId="1099045299" sldId="299"/>
            <ac:spMk id="2" creationId="{EBE4A666-758C-5E13-22F9-E270F311E5FE}"/>
          </ac:spMkLst>
        </pc:spChg>
        <pc:spChg chg="del">
          <ac:chgData name="Hiren Patel" userId="2304375fbe5c3cea" providerId="LiveId" clId="{32B6C4CD-04FE-493A-9094-E649E31E51B9}" dt="2023-08-25T14:31:18.960" v="28483" actId="3680"/>
          <ac:spMkLst>
            <pc:docMk/>
            <pc:sldMk cId="1099045299" sldId="299"/>
            <ac:spMk id="3" creationId="{01020AA4-D58A-1479-E3E9-97246F1C3198}"/>
          </ac:spMkLst>
        </pc:spChg>
        <pc:spChg chg="add del mod">
          <ac:chgData name="Hiren Patel" userId="2304375fbe5c3cea" providerId="LiveId" clId="{32B6C4CD-04FE-493A-9094-E649E31E51B9}" dt="2023-08-25T14:52:57.616" v="28758" actId="478"/>
          <ac:spMkLst>
            <pc:docMk/>
            <pc:sldMk cId="1099045299" sldId="299"/>
            <ac:spMk id="6" creationId="{E7A91213-C25E-8612-ED1D-6A2E06E2FC67}"/>
          </ac:spMkLst>
        </pc:spChg>
        <pc:graphicFrameChg chg="add del mod ord modGraphic">
          <ac:chgData name="Hiren Patel" userId="2304375fbe5c3cea" providerId="LiveId" clId="{32B6C4CD-04FE-493A-9094-E649E31E51B9}" dt="2023-08-25T14:52:52.402" v="28754" actId="478"/>
          <ac:graphicFrameMkLst>
            <pc:docMk/>
            <pc:sldMk cId="1099045299" sldId="299"/>
            <ac:graphicFrameMk id="4" creationId="{E14D5F28-2B5F-883D-68D4-17C4439D0594}"/>
          </ac:graphicFrameMkLst>
        </pc:graphicFrameChg>
        <pc:graphicFrameChg chg="add del mod">
          <ac:chgData name="Hiren Patel" userId="2304375fbe5c3cea" providerId="LiveId" clId="{32B6C4CD-04FE-493A-9094-E649E31E51B9}" dt="2023-08-25T14:53:51.442" v="28765" actId="478"/>
          <ac:graphicFrameMkLst>
            <pc:docMk/>
            <pc:sldMk cId="1099045299" sldId="299"/>
            <ac:graphicFrameMk id="7" creationId="{8C17A8EA-D7A8-37ED-6E60-53E83B6868D9}"/>
          </ac:graphicFrameMkLst>
        </pc:graphicFrameChg>
        <pc:graphicFrameChg chg="add del mod">
          <ac:chgData name="Hiren Patel" userId="2304375fbe5c3cea" providerId="LiveId" clId="{32B6C4CD-04FE-493A-9094-E649E31E51B9}" dt="2023-08-25T14:53:51.442" v="28765" actId="478"/>
          <ac:graphicFrameMkLst>
            <pc:docMk/>
            <pc:sldMk cId="1099045299" sldId="299"/>
            <ac:graphicFrameMk id="8" creationId="{B72A44D0-18F0-2E7E-A3A4-DCADC933A74D}"/>
          </ac:graphicFrameMkLst>
        </pc:graphicFrameChg>
        <pc:graphicFrameChg chg="add del mod">
          <ac:chgData name="Hiren Patel" userId="2304375fbe5c3cea" providerId="LiveId" clId="{32B6C4CD-04FE-493A-9094-E649E31E51B9}" dt="2023-08-25T14:55:08.791" v="28796" actId="478"/>
          <ac:graphicFrameMkLst>
            <pc:docMk/>
            <pc:sldMk cId="1099045299" sldId="299"/>
            <ac:graphicFrameMk id="9" creationId="{8C17A8EA-D7A8-37ED-6E60-53E83B6868D9}"/>
          </ac:graphicFrameMkLst>
        </pc:graphicFrameChg>
        <pc:graphicFrameChg chg="add del mod">
          <ac:chgData name="Hiren Patel" userId="2304375fbe5c3cea" providerId="LiveId" clId="{32B6C4CD-04FE-493A-9094-E649E31E51B9}" dt="2023-08-25T14:55:08.791" v="28796" actId="478"/>
          <ac:graphicFrameMkLst>
            <pc:docMk/>
            <pc:sldMk cId="1099045299" sldId="299"/>
            <ac:graphicFrameMk id="10" creationId="{B72A44D0-18F0-2E7E-A3A4-DCADC933A74D}"/>
          </ac:graphicFrameMkLst>
        </pc:graphicFrameChg>
        <pc:graphicFrameChg chg="add del mod">
          <ac:chgData name="Hiren Patel" userId="2304375fbe5c3cea" providerId="LiveId" clId="{32B6C4CD-04FE-493A-9094-E649E31E51B9}" dt="2023-08-25T14:56:02.932" v="28812" actId="478"/>
          <ac:graphicFrameMkLst>
            <pc:docMk/>
            <pc:sldMk cId="1099045299" sldId="299"/>
            <ac:graphicFrameMk id="11" creationId="{31250338-BDED-EFC1-FB77-46C560BB6589}"/>
          </ac:graphicFrameMkLst>
        </pc:graphicFrameChg>
        <pc:graphicFrameChg chg="add mod">
          <ac:chgData name="Hiren Patel" userId="2304375fbe5c3cea" providerId="LiveId" clId="{32B6C4CD-04FE-493A-9094-E649E31E51B9}" dt="2023-08-25T15:02:11.520" v="28827" actId="403"/>
          <ac:graphicFrameMkLst>
            <pc:docMk/>
            <pc:sldMk cId="1099045299" sldId="299"/>
            <ac:graphicFrameMk id="12" creationId="{31250338-BDED-EFC1-FB77-46C560BB6589}"/>
          </ac:graphicFrameMkLst>
        </pc:graphicFrameChg>
      </pc:sldChg>
      <pc:sldChg chg="addSp delSp modSp new mod modNotesTx">
        <pc:chgData name="Hiren Patel" userId="2304375fbe5c3cea" providerId="LiveId" clId="{32B6C4CD-04FE-493A-9094-E649E31E51B9}" dt="2023-09-14T12:32:09.308" v="43369" actId="20577"/>
        <pc:sldMkLst>
          <pc:docMk/>
          <pc:sldMk cId="157740702" sldId="300"/>
        </pc:sldMkLst>
        <pc:spChg chg="mod">
          <ac:chgData name="Hiren Patel" userId="2304375fbe5c3cea" providerId="LiveId" clId="{32B6C4CD-04FE-493A-9094-E649E31E51B9}" dt="2023-09-07T13:43:00.259" v="30547" actId="20577"/>
          <ac:spMkLst>
            <pc:docMk/>
            <pc:sldMk cId="157740702" sldId="300"/>
            <ac:spMk id="2" creationId="{7E564065-258C-1BA9-612C-00FB747FF156}"/>
          </ac:spMkLst>
        </pc:spChg>
        <pc:spChg chg="del">
          <ac:chgData name="Hiren Patel" userId="2304375fbe5c3cea" providerId="LiveId" clId="{32B6C4CD-04FE-493A-9094-E649E31E51B9}" dt="2023-09-07T12:57:08.886" v="28860" actId="478"/>
          <ac:spMkLst>
            <pc:docMk/>
            <pc:sldMk cId="157740702" sldId="300"/>
            <ac:spMk id="3" creationId="{57158CE4-A884-EB5F-0157-37C644807097}"/>
          </ac:spMkLst>
        </pc:spChg>
        <pc:spChg chg="add mod">
          <ac:chgData name="Hiren Patel" userId="2304375fbe5c3cea" providerId="LiveId" clId="{32B6C4CD-04FE-493A-9094-E649E31E51B9}" dt="2023-09-07T13:08:13.001" v="28946" actId="1076"/>
          <ac:spMkLst>
            <pc:docMk/>
            <pc:sldMk cId="157740702" sldId="300"/>
            <ac:spMk id="11" creationId="{843F7D3E-3134-94E4-D623-3BD8A1ABF03B}"/>
          </ac:spMkLst>
        </pc:spChg>
        <pc:spChg chg="add mod">
          <ac:chgData name="Hiren Patel" userId="2304375fbe5c3cea" providerId="LiveId" clId="{32B6C4CD-04FE-493A-9094-E649E31E51B9}" dt="2023-09-07T13:07:49.632" v="28942" actId="1582"/>
          <ac:spMkLst>
            <pc:docMk/>
            <pc:sldMk cId="157740702" sldId="300"/>
            <ac:spMk id="12" creationId="{75FDC0C1-4FB6-F24E-1675-62D7987C8D8B}"/>
          </ac:spMkLst>
        </pc:spChg>
        <pc:picChg chg="add del mod">
          <ac:chgData name="Hiren Patel" userId="2304375fbe5c3cea" providerId="LiveId" clId="{32B6C4CD-04FE-493A-9094-E649E31E51B9}" dt="2023-09-07T13:07:18.112" v="28936" actId="478"/>
          <ac:picMkLst>
            <pc:docMk/>
            <pc:sldMk cId="157740702" sldId="300"/>
            <ac:picMk id="5" creationId="{88088B58-7C36-A777-B92E-90CCA1D9C1F6}"/>
          </ac:picMkLst>
        </pc:picChg>
        <pc:picChg chg="add mod">
          <ac:chgData name="Hiren Patel" userId="2304375fbe5c3cea" providerId="LiveId" clId="{32B6C4CD-04FE-493A-9094-E649E31E51B9}" dt="2023-09-07T13:07:23.866" v="28937" actId="1076"/>
          <ac:picMkLst>
            <pc:docMk/>
            <pc:sldMk cId="157740702" sldId="300"/>
            <ac:picMk id="7" creationId="{871D5B1C-3DCF-BF8F-5006-585F5F75210E}"/>
          </ac:picMkLst>
        </pc:picChg>
        <pc:picChg chg="add del mod">
          <ac:chgData name="Hiren Patel" userId="2304375fbe5c3cea" providerId="LiveId" clId="{32B6C4CD-04FE-493A-9094-E649E31E51B9}" dt="2023-09-07T13:05:46.150" v="28872" actId="478"/>
          <ac:picMkLst>
            <pc:docMk/>
            <pc:sldMk cId="157740702" sldId="300"/>
            <ac:picMk id="8" creationId="{35B68C46-6D34-3BF3-6DF0-45943E73E560}"/>
          </ac:picMkLst>
        </pc:picChg>
        <pc:picChg chg="add mod">
          <ac:chgData name="Hiren Patel" userId="2304375fbe5c3cea" providerId="LiveId" clId="{32B6C4CD-04FE-493A-9094-E649E31E51B9}" dt="2023-09-07T13:07:27.487" v="28938" actId="1076"/>
          <ac:picMkLst>
            <pc:docMk/>
            <pc:sldMk cId="157740702" sldId="300"/>
            <ac:picMk id="10" creationId="{A9DEA0A4-B2D3-D426-1FBD-687196652E83}"/>
          </ac:picMkLst>
        </pc:picChg>
        <pc:cxnChg chg="add mod">
          <ac:chgData name="Hiren Patel" userId="2304375fbe5c3cea" providerId="LiveId" clId="{32B6C4CD-04FE-493A-9094-E649E31E51B9}" dt="2023-09-07T13:08:05.832" v="28945" actId="1582"/>
          <ac:cxnSpMkLst>
            <pc:docMk/>
            <pc:sldMk cId="157740702" sldId="300"/>
            <ac:cxnSpMk id="14" creationId="{61B04CDB-AEFB-DEE7-43B6-A1DD3F1EEDD8}"/>
          </ac:cxnSpMkLst>
        </pc:cxnChg>
      </pc:sldChg>
      <pc:sldChg chg="addSp delSp modSp new mod modNotesTx">
        <pc:chgData name="Hiren Patel" userId="2304375fbe5c3cea" providerId="LiveId" clId="{32B6C4CD-04FE-493A-9094-E649E31E51B9}" dt="2023-09-14T13:39:21.752" v="43581" actId="20577"/>
        <pc:sldMkLst>
          <pc:docMk/>
          <pc:sldMk cId="955699237" sldId="301"/>
        </pc:sldMkLst>
        <pc:spChg chg="del">
          <ac:chgData name="Hiren Patel" userId="2304375fbe5c3cea" providerId="LiveId" clId="{32B6C4CD-04FE-493A-9094-E649E31E51B9}" dt="2023-09-07T13:15:59.026" v="29338" actId="478"/>
          <ac:spMkLst>
            <pc:docMk/>
            <pc:sldMk cId="955699237" sldId="301"/>
            <ac:spMk id="2" creationId="{5403015B-3107-7A28-8767-D961840F0205}"/>
          </ac:spMkLst>
        </pc:spChg>
        <pc:spChg chg="del">
          <ac:chgData name="Hiren Patel" userId="2304375fbe5c3cea" providerId="LiveId" clId="{32B6C4CD-04FE-493A-9094-E649E31E51B9}" dt="2023-09-07T13:15:57.013" v="29337" actId="478"/>
          <ac:spMkLst>
            <pc:docMk/>
            <pc:sldMk cId="955699237" sldId="301"/>
            <ac:spMk id="3" creationId="{0E5879C3-8078-672B-C0EF-67E810D23D94}"/>
          </ac:spMkLst>
        </pc:spChg>
        <pc:picChg chg="add mod modCrop">
          <ac:chgData name="Hiren Patel" userId="2304375fbe5c3cea" providerId="LiveId" clId="{32B6C4CD-04FE-493A-9094-E649E31E51B9}" dt="2023-09-07T14:00:05.527" v="31156" actId="1035"/>
          <ac:picMkLst>
            <pc:docMk/>
            <pc:sldMk cId="955699237" sldId="301"/>
            <ac:picMk id="5" creationId="{51FE534E-0671-FFF6-18E2-A1B7ACFC9ABA}"/>
          </ac:picMkLst>
        </pc:picChg>
        <pc:picChg chg="add mod">
          <ac:chgData name="Hiren Patel" userId="2304375fbe5c3cea" providerId="LiveId" clId="{32B6C4CD-04FE-493A-9094-E649E31E51B9}" dt="2023-09-07T14:00:10.512" v="31157" actId="14100"/>
          <ac:picMkLst>
            <pc:docMk/>
            <pc:sldMk cId="955699237" sldId="301"/>
            <ac:picMk id="1026" creationId="{40779797-0301-F5B5-36BC-B2CF2D312B4A}"/>
          </ac:picMkLst>
        </pc:picChg>
      </pc:sldChg>
      <pc:sldChg chg="addSp delSp modSp new mod ord modNotesTx">
        <pc:chgData name="Hiren Patel" userId="2304375fbe5c3cea" providerId="LiveId" clId="{32B6C4CD-04FE-493A-9094-E649E31E51B9}" dt="2023-09-14T12:30:32.804" v="43299" actId="20577"/>
        <pc:sldMkLst>
          <pc:docMk/>
          <pc:sldMk cId="3354205555" sldId="302"/>
        </pc:sldMkLst>
        <pc:spChg chg="mod">
          <ac:chgData name="Hiren Patel" userId="2304375fbe5c3cea" providerId="LiveId" clId="{32B6C4CD-04FE-493A-9094-E649E31E51B9}" dt="2023-09-07T13:29:15.358" v="29594" actId="20577"/>
          <ac:spMkLst>
            <pc:docMk/>
            <pc:sldMk cId="3354205555" sldId="302"/>
            <ac:spMk id="2" creationId="{4FB28216-ECED-BD25-B2B4-9001596400EF}"/>
          </ac:spMkLst>
        </pc:spChg>
        <pc:spChg chg="del mod">
          <ac:chgData name="Hiren Patel" userId="2304375fbe5c3cea" providerId="LiveId" clId="{32B6C4CD-04FE-493A-9094-E649E31E51B9}" dt="2023-09-07T13:29:46.437" v="29606" actId="478"/>
          <ac:spMkLst>
            <pc:docMk/>
            <pc:sldMk cId="3354205555" sldId="302"/>
            <ac:spMk id="3" creationId="{42B1503A-6CF1-8DBC-FF55-4C67899ABE3C}"/>
          </ac:spMkLst>
        </pc:spChg>
        <pc:spChg chg="add del mod">
          <ac:chgData name="Hiren Patel" userId="2304375fbe5c3cea" providerId="LiveId" clId="{32B6C4CD-04FE-493A-9094-E649E31E51B9}" dt="2023-09-07T13:29:48.674" v="29607" actId="478"/>
          <ac:spMkLst>
            <pc:docMk/>
            <pc:sldMk cId="3354205555" sldId="302"/>
            <ac:spMk id="5" creationId="{964C0A5D-B2C6-5F6E-7C5E-F789EB82784D}"/>
          </ac:spMkLst>
        </pc:spChg>
        <pc:spChg chg="add mod">
          <ac:chgData name="Hiren Patel" userId="2304375fbe5c3cea" providerId="LiveId" clId="{32B6C4CD-04FE-493A-9094-E649E31E51B9}" dt="2023-09-07T13:34:13.887" v="29678" actId="1076"/>
          <ac:spMkLst>
            <pc:docMk/>
            <pc:sldMk cId="3354205555" sldId="302"/>
            <ac:spMk id="6" creationId="{47BA9A63-15C9-1734-CC28-E9EA30BE6403}"/>
          </ac:spMkLst>
        </pc:spChg>
        <pc:spChg chg="add mod">
          <ac:chgData name="Hiren Patel" userId="2304375fbe5c3cea" providerId="LiveId" clId="{32B6C4CD-04FE-493A-9094-E649E31E51B9}" dt="2023-09-07T13:35:04.469" v="29704" actId="1076"/>
          <ac:spMkLst>
            <pc:docMk/>
            <pc:sldMk cId="3354205555" sldId="302"/>
            <ac:spMk id="7" creationId="{196BC94B-7E30-77C7-B505-078FE014CB35}"/>
          </ac:spMkLst>
        </pc:spChg>
        <pc:spChg chg="add mod">
          <ac:chgData name="Hiren Patel" userId="2304375fbe5c3cea" providerId="LiveId" clId="{32B6C4CD-04FE-493A-9094-E649E31E51B9}" dt="2023-09-07T13:35:15.308" v="29705" actId="1076"/>
          <ac:spMkLst>
            <pc:docMk/>
            <pc:sldMk cId="3354205555" sldId="302"/>
            <ac:spMk id="8" creationId="{A462797B-0B31-CDC3-BA23-A6BF22FB968B}"/>
          </ac:spMkLst>
        </pc:spChg>
        <pc:spChg chg="add mod">
          <ac:chgData name="Hiren Patel" userId="2304375fbe5c3cea" providerId="LiveId" clId="{32B6C4CD-04FE-493A-9094-E649E31E51B9}" dt="2023-09-07T13:39:34.496" v="29776" actId="1076"/>
          <ac:spMkLst>
            <pc:docMk/>
            <pc:sldMk cId="3354205555" sldId="302"/>
            <ac:spMk id="42" creationId="{E5EA67FA-F569-AE49-E29D-E028B0F6D228}"/>
          </ac:spMkLst>
        </pc:spChg>
        <pc:spChg chg="add mod">
          <ac:chgData name="Hiren Patel" userId="2304375fbe5c3cea" providerId="LiveId" clId="{32B6C4CD-04FE-493A-9094-E649E31E51B9}" dt="2023-09-07T13:39:37.101" v="29777" actId="1076"/>
          <ac:spMkLst>
            <pc:docMk/>
            <pc:sldMk cId="3354205555" sldId="302"/>
            <ac:spMk id="43" creationId="{A11DF08F-6EB9-E0B0-F020-34077D16E0D9}"/>
          </ac:spMkLst>
        </pc:spChg>
        <pc:cxnChg chg="add mod">
          <ac:chgData name="Hiren Patel" userId="2304375fbe5c3cea" providerId="LiveId" clId="{32B6C4CD-04FE-493A-9094-E649E31E51B9}" dt="2023-09-07T13:39:52.495" v="29778"/>
          <ac:cxnSpMkLst>
            <pc:docMk/>
            <pc:sldMk cId="3354205555" sldId="302"/>
            <ac:cxnSpMk id="10" creationId="{5EA4DF2D-5E6F-C5DD-AC7A-DADEA009F1A9}"/>
          </ac:cxnSpMkLst>
        </pc:cxnChg>
        <pc:cxnChg chg="add mod">
          <ac:chgData name="Hiren Patel" userId="2304375fbe5c3cea" providerId="LiveId" clId="{32B6C4CD-04FE-493A-9094-E649E31E51B9}" dt="2023-09-07T13:39:52.495" v="29778"/>
          <ac:cxnSpMkLst>
            <pc:docMk/>
            <pc:sldMk cId="3354205555" sldId="302"/>
            <ac:cxnSpMk id="12" creationId="{7DA3CFA0-CA61-3C82-7704-E421382FA72A}"/>
          </ac:cxnSpMkLst>
        </pc:cxnChg>
        <pc:cxnChg chg="add del">
          <ac:chgData name="Hiren Patel" userId="2304375fbe5c3cea" providerId="LiveId" clId="{32B6C4CD-04FE-493A-9094-E649E31E51B9}" dt="2023-09-07T13:35:34.872" v="29709" actId="478"/>
          <ac:cxnSpMkLst>
            <pc:docMk/>
            <pc:sldMk cId="3354205555" sldId="302"/>
            <ac:cxnSpMk id="14" creationId="{FD82F4D5-DB5E-7BBE-24E3-52718D16FAA7}"/>
          </ac:cxnSpMkLst>
        </pc:cxnChg>
        <pc:cxnChg chg="add mod">
          <ac:chgData name="Hiren Patel" userId="2304375fbe5c3cea" providerId="LiveId" clId="{32B6C4CD-04FE-493A-9094-E649E31E51B9}" dt="2023-09-07T13:36:59.122" v="29720" actId="1076"/>
          <ac:cxnSpMkLst>
            <pc:docMk/>
            <pc:sldMk cId="3354205555" sldId="302"/>
            <ac:cxnSpMk id="17" creationId="{A94A8472-12AA-ED88-6ADC-70C8821D3465}"/>
          </ac:cxnSpMkLst>
        </pc:cxnChg>
        <pc:cxnChg chg="add del">
          <ac:chgData name="Hiren Patel" userId="2304375fbe5c3cea" providerId="LiveId" clId="{32B6C4CD-04FE-493A-9094-E649E31E51B9}" dt="2023-09-07T13:36:52.413" v="29719" actId="478"/>
          <ac:cxnSpMkLst>
            <pc:docMk/>
            <pc:sldMk cId="3354205555" sldId="302"/>
            <ac:cxnSpMk id="19" creationId="{5F3BCA1F-D7C6-5FFD-EA9E-4BBA0CA8A698}"/>
          </ac:cxnSpMkLst>
        </pc:cxnChg>
        <pc:cxnChg chg="add del">
          <ac:chgData name="Hiren Patel" userId="2304375fbe5c3cea" providerId="LiveId" clId="{32B6C4CD-04FE-493A-9094-E649E31E51B9}" dt="2023-09-07T13:36:51.355" v="29718" actId="478"/>
          <ac:cxnSpMkLst>
            <pc:docMk/>
            <pc:sldMk cId="3354205555" sldId="302"/>
            <ac:cxnSpMk id="21" creationId="{93052DD8-D2A3-65E6-6D75-BCD3C5219759}"/>
          </ac:cxnSpMkLst>
        </pc:cxnChg>
        <pc:cxnChg chg="add del">
          <ac:chgData name="Hiren Patel" userId="2304375fbe5c3cea" providerId="LiveId" clId="{32B6C4CD-04FE-493A-9094-E649E31E51B9}" dt="2023-09-07T13:37:15.138" v="29724" actId="478"/>
          <ac:cxnSpMkLst>
            <pc:docMk/>
            <pc:sldMk cId="3354205555" sldId="302"/>
            <ac:cxnSpMk id="23" creationId="{B4E58CEB-928B-ECB7-1F5B-D72290365216}"/>
          </ac:cxnSpMkLst>
        </pc:cxnChg>
        <pc:cxnChg chg="add mod">
          <ac:chgData name="Hiren Patel" userId="2304375fbe5c3cea" providerId="LiveId" clId="{32B6C4CD-04FE-493A-9094-E649E31E51B9}" dt="2023-09-07T13:37:04.416" v="29721" actId="14100"/>
          <ac:cxnSpMkLst>
            <pc:docMk/>
            <pc:sldMk cId="3354205555" sldId="302"/>
            <ac:cxnSpMk id="25" creationId="{A9F9BAAD-F157-C539-959D-E2823D85FE80}"/>
          </ac:cxnSpMkLst>
        </pc:cxnChg>
        <pc:cxnChg chg="add">
          <ac:chgData name="Hiren Patel" userId="2304375fbe5c3cea" providerId="LiveId" clId="{32B6C4CD-04FE-493A-9094-E649E31E51B9}" dt="2023-09-07T13:36:35.680" v="29716" actId="11529"/>
          <ac:cxnSpMkLst>
            <pc:docMk/>
            <pc:sldMk cId="3354205555" sldId="302"/>
            <ac:cxnSpMk id="27" creationId="{C67D7A26-858C-707B-A7A4-5177B25C1A40}"/>
          </ac:cxnSpMkLst>
        </pc:cxnChg>
        <pc:cxnChg chg="add mod">
          <ac:chgData name="Hiren Patel" userId="2304375fbe5c3cea" providerId="LiveId" clId="{32B6C4CD-04FE-493A-9094-E649E31E51B9}" dt="2023-09-07T13:38:21.045" v="29732"/>
          <ac:cxnSpMkLst>
            <pc:docMk/>
            <pc:sldMk cId="3354205555" sldId="302"/>
            <ac:cxnSpMk id="29" creationId="{E0379F9B-481B-3EF0-3D39-71794E4A5B02}"/>
          </ac:cxnSpMkLst>
        </pc:cxnChg>
        <pc:cxnChg chg="add del mod">
          <ac:chgData name="Hiren Patel" userId="2304375fbe5c3cea" providerId="LiveId" clId="{32B6C4CD-04FE-493A-9094-E649E31E51B9}" dt="2023-09-07T13:37:12.471" v="29723" actId="478"/>
          <ac:cxnSpMkLst>
            <pc:docMk/>
            <pc:sldMk cId="3354205555" sldId="302"/>
            <ac:cxnSpMk id="31" creationId="{042FEDF8-E02E-68E7-B59A-4462ADC63367}"/>
          </ac:cxnSpMkLst>
        </pc:cxnChg>
        <pc:cxnChg chg="add">
          <ac:chgData name="Hiren Patel" userId="2304375fbe5c3cea" providerId="LiveId" clId="{32B6C4CD-04FE-493A-9094-E649E31E51B9}" dt="2023-09-07T13:37:24.445" v="29725" actId="11529"/>
          <ac:cxnSpMkLst>
            <pc:docMk/>
            <pc:sldMk cId="3354205555" sldId="302"/>
            <ac:cxnSpMk id="33" creationId="{09F3CEF7-FAC4-58C6-CDF5-53CF5F8365DB}"/>
          </ac:cxnSpMkLst>
        </pc:cxnChg>
        <pc:cxnChg chg="add mod">
          <ac:chgData name="Hiren Patel" userId="2304375fbe5c3cea" providerId="LiveId" clId="{32B6C4CD-04FE-493A-9094-E649E31E51B9}" dt="2023-09-07T13:38:11.058" v="29731" actId="14100"/>
          <ac:cxnSpMkLst>
            <pc:docMk/>
            <pc:sldMk cId="3354205555" sldId="302"/>
            <ac:cxnSpMk id="35" creationId="{F396C398-2CA4-0E66-2107-AC578AFA89C7}"/>
          </ac:cxnSpMkLst>
        </pc:cxnChg>
        <pc:cxnChg chg="add">
          <ac:chgData name="Hiren Patel" userId="2304375fbe5c3cea" providerId="LiveId" clId="{32B6C4CD-04FE-493A-9094-E649E31E51B9}" dt="2023-09-07T13:37:34.117" v="29727" actId="11529"/>
          <ac:cxnSpMkLst>
            <pc:docMk/>
            <pc:sldMk cId="3354205555" sldId="302"/>
            <ac:cxnSpMk id="37" creationId="{DCF79430-E1EA-D4E5-E808-4DDF0E6EFF1F}"/>
          </ac:cxnSpMkLst>
        </pc:cxnChg>
        <pc:cxnChg chg="add mod">
          <ac:chgData name="Hiren Patel" userId="2304375fbe5c3cea" providerId="LiveId" clId="{32B6C4CD-04FE-493A-9094-E649E31E51B9}" dt="2023-09-07T13:37:57.241" v="29730"/>
          <ac:cxnSpMkLst>
            <pc:docMk/>
            <pc:sldMk cId="3354205555" sldId="302"/>
            <ac:cxnSpMk id="39" creationId="{D21B8C21-485C-3C08-81B8-37671EA9E428}"/>
          </ac:cxnSpMkLst>
        </pc:cxnChg>
      </pc:sldChg>
      <pc:sldChg chg="addSp delSp modSp new mod modNotesTx">
        <pc:chgData name="Hiren Patel" userId="2304375fbe5c3cea" providerId="LiveId" clId="{32B6C4CD-04FE-493A-9094-E649E31E51B9}" dt="2023-09-07T14:06:15.878" v="31696" actId="20577"/>
        <pc:sldMkLst>
          <pc:docMk/>
          <pc:sldMk cId="4257652837" sldId="303"/>
        </pc:sldMkLst>
        <pc:spChg chg="mod">
          <ac:chgData name="Hiren Patel" userId="2304375fbe5c3cea" providerId="LiveId" clId="{32B6C4CD-04FE-493A-9094-E649E31E51B9}" dt="2023-09-07T13:45:10.996" v="30601" actId="20577"/>
          <ac:spMkLst>
            <pc:docMk/>
            <pc:sldMk cId="4257652837" sldId="303"/>
            <ac:spMk id="2" creationId="{8DF56733-588B-74E9-876D-ECF8A28723D5}"/>
          </ac:spMkLst>
        </pc:spChg>
        <pc:spChg chg="del mod">
          <ac:chgData name="Hiren Patel" userId="2304375fbe5c3cea" providerId="LiveId" clId="{32B6C4CD-04FE-493A-9094-E649E31E51B9}" dt="2023-09-07T13:50:05.234" v="30701" actId="478"/>
          <ac:spMkLst>
            <pc:docMk/>
            <pc:sldMk cId="4257652837" sldId="303"/>
            <ac:spMk id="3" creationId="{F8B3B09F-FBB5-9C5E-75D6-69E86FCABE70}"/>
          </ac:spMkLst>
        </pc:spChg>
        <pc:spChg chg="add del mod">
          <ac:chgData name="Hiren Patel" userId="2304375fbe5c3cea" providerId="LiveId" clId="{32B6C4CD-04FE-493A-9094-E649E31E51B9}" dt="2023-09-07T13:50:07.041" v="30702" actId="478"/>
          <ac:spMkLst>
            <pc:docMk/>
            <pc:sldMk cId="4257652837" sldId="303"/>
            <ac:spMk id="11" creationId="{9DFFD7E5-D8BC-D398-48A8-C4E48D4AD128}"/>
          </ac:spMkLst>
        </pc:spChg>
        <pc:spChg chg="add mod">
          <ac:chgData name="Hiren Patel" userId="2304375fbe5c3cea" providerId="LiveId" clId="{32B6C4CD-04FE-493A-9094-E649E31E51B9}" dt="2023-09-07T14:06:15.878" v="31696" actId="20577"/>
          <ac:spMkLst>
            <pc:docMk/>
            <pc:sldMk cId="4257652837" sldId="303"/>
            <ac:spMk id="14" creationId="{10CB906A-C3B7-E2B9-46E0-92CF7E0AF149}"/>
          </ac:spMkLst>
        </pc:spChg>
        <pc:picChg chg="add mod">
          <ac:chgData name="Hiren Patel" userId="2304375fbe5c3cea" providerId="LiveId" clId="{32B6C4CD-04FE-493A-9094-E649E31E51B9}" dt="2023-09-07T13:56:54.535" v="30710" actId="1076"/>
          <ac:picMkLst>
            <pc:docMk/>
            <pc:sldMk cId="4257652837" sldId="303"/>
            <ac:picMk id="5" creationId="{A107BE67-EAD9-BCFE-F21F-514BDFC573F9}"/>
          </ac:picMkLst>
        </pc:picChg>
        <pc:picChg chg="add mod">
          <ac:chgData name="Hiren Patel" userId="2304375fbe5c3cea" providerId="LiveId" clId="{32B6C4CD-04FE-493A-9094-E649E31E51B9}" dt="2023-09-07T13:56:50.243" v="30709" actId="1076"/>
          <ac:picMkLst>
            <pc:docMk/>
            <pc:sldMk cId="4257652837" sldId="303"/>
            <ac:picMk id="7" creationId="{3C9B0E88-3DEF-3DE5-A9C1-EECC1C9FE0B9}"/>
          </ac:picMkLst>
        </pc:picChg>
        <pc:picChg chg="add mod">
          <ac:chgData name="Hiren Patel" userId="2304375fbe5c3cea" providerId="LiveId" clId="{32B6C4CD-04FE-493A-9094-E649E31E51B9}" dt="2023-09-07T13:56:58.434" v="30711" actId="1076"/>
          <ac:picMkLst>
            <pc:docMk/>
            <pc:sldMk cId="4257652837" sldId="303"/>
            <ac:picMk id="9" creationId="{0D64EB53-75B6-BA95-9EF9-5BA7D8279FA7}"/>
          </ac:picMkLst>
        </pc:picChg>
        <pc:picChg chg="add mod">
          <ac:chgData name="Hiren Patel" userId="2304375fbe5c3cea" providerId="LiveId" clId="{32B6C4CD-04FE-493A-9094-E649E31E51B9}" dt="2023-09-07T13:57:01.684" v="30712" actId="1076"/>
          <ac:picMkLst>
            <pc:docMk/>
            <pc:sldMk cId="4257652837" sldId="303"/>
            <ac:picMk id="13" creationId="{07B15578-B057-DDF3-029C-BA79DD1FB912}"/>
          </ac:picMkLst>
        </pc:picChg>
      </pc:sldChg>
      <pc:sldChg chg="addSp delSp modSp new mod modNotesTx">
        <pc:chgData name="Hiren Patel" userId="2304375fbe5c3cea" providerId="LiveId" clId="{32B6C4CD-04FE-493A-9094-E649E31E51B9}" dt="2023-09-07T14:09:44.499" v="32222" actId="20577"/>
        <pc:sldMkLst>
          <pc:docMk/>
          <pc:sldMk cId="1522339776" sldId="304"/>
        </pc:sldMkLst>
        <pc:spChg chg="mod">
          <ac:chgData name="Hiren Patel" userId="2304375fbe5c3cea" providerId="LiveId" clId="{32B6C4CD-04FE-493A-9094-E649E31E51B9}" dt="2023-09-07T14:04:12.788" v="31205" actId="20577"/>
          <ac:spMkLst>
            <pc:docMk/>
            <pc:sldMk cId="1522339776" sldId="304"/>
            <ac:spMk id="2" creationId="{E23AC8BA-F3C2-4138-D180-48F149D5053A}"/>
          </ac:spMkLst>
        </pc:spChg>
        <pc:spChg chg="del">
          <ac:chgData name="Hiren Patel" userId="2304375fbe5c3cea" providerId="LiveId" clId="{32B6C4CD-04FE-493A-9094-E649E31E51B9}" dt="2023-09-07T14:02:13.067" v="31175" actId="478"/>
          <ac:spMkLst>
            <pc:docMk/>
            <pc:sldMk cId="1522339776" sldId="304"/>
            <ac:spMk id="3" creationId="{277E6D33-42FB-1442-5897-70B09B522848}"/>
          </ac:spMkLst>
        </pc:spChg>
        <pc:spChg chg="add mod">
          <ac:chgData name="Hiren Patel" userId="2304375fbe5c3cea" providerId="LiveId" clId="{32B6C4CD-04FE-493A-9094-E649E31E51B9}" dt="2023-09-07T14:08:07.310" v="31833" actId="1037"/>
          <ac:spMkLst>
            <pc:docMk/>
            <pc:sldMk cId="1522339776" sldId="304"/>
            <ac:spMk id="14" creationId="{4B373FD5-8FE6-00C0-2244-A456D5228B42}"/>
          </ac:spMkLst>
        </pc:spChg>
        <pc:picChg chg="add mod">
          <ac:chgData name="Hiren Patel" userId="2304375fbe5c3cea" providerId="LiveId" clId="{32B6C4CD-04FE-493A-9094-E649E31E51B9}" dt="2023-09-07T14:02:16.729" v="31177" actId="1076"/>
          <ac:picMkLst>
            <pc:docMk/>
            <pc:sldMk cId="1522339776" sldId="304"/>
            <ac:picMk id="5" creationId="{4438DFDE-C72A-A818-FF12-C0A44387E719}"/>
          </ac:picMkLst>
        </pc:picChg>
        <pc:picChg chg="add">
          <ac:chgData name="Hiren Patel" userId="2304375fbe5c3cea" providerId="LiveId" clId="{32B6C4CD-04FE-493A-9094-E649E31E51B9}" dt="2023-09-07T14:02:44.226" v="31178" actId="22"/>
          <ac:picMkLst>
            <pc:docMk/>
            <pc:sldMk cId="1522339776" sldId="304"/>
            <ac:picMk id="7" creationId="{0598187B-704A-4CFF-F899-7D5A36C4F15D}"/>
          </ac:picMkLst>
        </pc:picChg>
        <pc:picChg chg="add del">
          <ac:chgData name="Hiren Patel" userId="2304375fbe5c3cea" providerId="LiveId" clId="{32B6C4CD-04FE-493A-9094-E649E31E51B9}" dt="2023-09-07T14:03:15.781" v="31180" actId="22"/>
          <ac:picMkLst>
            <pc:docMk/>
            <pc:sldMk cId="1522339776" sldId="304"/>
            <ac:picMk id="9" creationId="{0CB0BA23-97C2-396E-3B09-D3E3BFC7D0C7}"/>
          </ac:picMkLst>
        </pc:picChg>
        <pc:picChg chg="add mod">
          <ac:chgData name="Hiren Patel" userId="2304375fbe5c3cea" providerId="LiveId" clId="{32B6C4CD-04FE-493A-9094-E649E31E51B9}" dt="2023-09-07T14:03:21.360" v="31182" actId="1076"/>
          <ac:picMkLst>
            <pc:docMk/>
            <pc:sldMk cId="1522339776" sldId="304"/>
            <ac:picMk id="11" creationId="{FA3197DF-4D18-C5A5-57D3-939A94265FE4}"/>
          </ac:picMkLst>
        </pc:picChg>
        <pc:picChg chg="add del mod">
          <ac:chgData name="Hiren Patel" userId="2304375fbe5c3cea" providerId="LiveId" clId="{32B6C4CD-04FE-493A-9094-E649E31E51B9}" dt="2023-09-07T14:07:52.501" v="31790" actId="478"/>
          <ac:picMkLst>
            <pc:docMk/>
            <pc:sldMk cId="1522339776" sldId="304"/>
            <ac:picMk id="13" creationId="{82D07606-E77C-FDA8-C097-EAB5709D9336}"/>
          </ac:picMkLst>
        </pc:picChg>
        <pc:picChg chg="add del mod">
          <ac:chgData name="Hiren Patel" userId="2304375fbe5c3cea" providerId="LiveId" clId="{32B6C4CD-04FE-493A-9094-E649E31E51B9}" dt="2023-09-07T14:08:26.527" v="31834" actId="478"/>
          <ac:picMkLst>
            <pc:docMk/>
            <pc:sldMk cId="1522339776" sldId="304"/>
            <ac:picMk id="16" creationId="{DED4300A-C724-4DC8-0E3A-474F04D16651}"/>
          </ac:picMkLst>
        </pc:picChg>
        <pc:picChg chg="add mod">
          <ac:chgData name="Hiren Patel" userId="2304375fbe5c3cea" providerId="LiveId" clId="{32B6C4CD-04FE-493A-9094-E649E31E51B9}" dt="2023-09-07T14:08:35.825" v="31910" actId="1038"/>
          <ac:picMkLst>
            <pc:docMk/>
            <pc:sldMk cId="1522339776" sldId="304"/>
            <ac:picMk id="18" creationId="{C1E126A0-E1E3-0B9C-8FB5-91C47FF2B984}"/>
          </ac:picMkLst>
        </pc:picChg>
      </pc:sldChg>
      <pc:sldChg chg="addSp delSp modSp add mod">
        <pc:chgData name="Hiren Patel" userId="2304375fbe5c3cea" providerId="LiveId" clId="{32B6C4CD-04FE-493A-9094-E649E31E51B9}" dt="2023-09-07T14:41:01.062" v="32726" actId="1076"/>
        <pc:sldMkLst>
          <pc:docMk/>
          <pc:sldMk cId="3712538443" sldId="305"/>
        </pc:sldMkLst>
        <pc:spChg chg="mod">
          <ac:chgData name="Hiren Patel" userId="2304375fbe5c3cea" providerId="LiveId" clId="{32B6C4CD-04FE-493A-9094-E649E31E51B9}" dt="2023-09-07T14:25:48.370" v="32616" actId="1076"/>
          <ac:spMkLst>
            <pc:docMk/>
            <pc:sldMk cId="3712538443" sldId="305"/>
            <ac:spMk id="18" creationId="{B62F3FD4-5678-73B4-4330-24D25204AFD5}"/>
          </ac:spMkLst>
        </pc:spChg>
        <pc:spChg chg="mod">
          <ac:chgData name="Hiren Patel" userId="2304375fbe5c3cea" providerId="LiveId" clId="{32B6C4CD-04FE-493A-9094-E649E31E51B9}" dt="2023-09-07T14:25:25.840" v="32613" actId="1076"/>
          <ac:spMkLst>
            <pc:docMk/>
            <pc:sldMk cId="3712538443" sldId="305"/>
            <ac:spMk id="21" creationId="{5530E505-6E86-421D-E5B6-894D3AEFE3AB}"/>
          </ac:spMkLst>
        </pc:spChg>
        <pc:spChg chg="del">
          <ac:chgData name="Hiren Patel" userId="2304375fbe5c3cea" providerId="LiveId" clId="{32B6C4CD-04FE-493A-9094-E649E31E51B9}" dt="2023-09-07T14:39:09.843" v="32714" actId="21"/>
          <ac:spMkLst>
            <pc:docMk/>
            <pc:sldMk cId="3712538443" sldId="305"/>
            <ac:spMk id="25" creationId="{5A22E864-70FC-1731-5C42-585D36129EE1}"/>
          </ac:spMkLst>
        </pc:spChg>
        <pc:spChg chg="add del mod">
          <ac:chgData name="Hiren Patel" userId="2304375fbe5c3cea" providerId="LiveId" clId="{32B6C4CD-04FE-493A-9094-E649E31E51B9}" dt="2023-09-07T14:38:45.162" v="32707" actId="478"/>
          <ac:spMkLst>
            <pc:docMk/>
            <pc:sldMk cId="3712538443" sldId="305"/>
            <ac:spMk id="27" creationId="{FAFC6AA9-431F-E9DB-1A26-F80E0508AB23}"/>
          </ac:spMkLst>
        </pc:spChg>
        <pc:spChg chg="mod">
          <ac:chgData name="Hiren Patel" userId="2304375fbe5c3cea" providerId="LiveId" clId="{32B6C4CD-04FE-493A-9094-E649E31E51B9}" dt="2023-09-07T14:24:38.980" v="32607" actId="1076"/>
          <ac:spMkLst>
            <pc:docMk/>
            <pc:sldMk cId="3712538443" sldId="305"/>
            <ac:spMk id="35" creationId="{9552C986-5306-9393-FF74-4894A1F861D1}"/>
          </ac:spMkLst>
        </pc:spChg>
        <pc:spChg chg="mod">
          <ac:chgData name="Hiren Patel" userId="2304375fbe5c3cea" providerId="LiveId" clId="{32B6C4CD-04FE-493A-9094-E649E31E51B9}" dt="2023-09-07T14:25:04.493" v="32611" actId="1076"/>
          <ac:spMkLst>
            <pc:docMk/>
            <pc:sldMk cId="3712538443" sldId="305"/>
            <ac:spMk id="38" creationId="{DE082F2E-F980-9E55-E4D1-5AAEE19F8F22}"/>
          </ac:spMkLst>
        </pc:spChg>
        <pc:spChg chg="add mod">
          <ac:chgData name="Hiren Patel" userId="2304375fbe5c3cea" providerId="LiveId" clId="{32B6C4CD-04FE-493A-9094-E649E31E51B9}" dt="2023-09-07T14:39:24.494" v="32718" actId="1076"/>
          <ac:spMkLst>
            <pc:docMk/>
            <pc:sldMk cId="3712538443" sldId="305"/>
            <ac:spMk id="39" creationId="{4D8BB1BC-80E3-0480-B325-F30900F33053}"/>
          </ac:spMkLst>
        </pc:spChg>
        <pc:graphicFrameChg chg="mod modGraphic">
          <ac:chgData name="Hiren Patel" userId="2304375fbe5c3cea" providerId="LiveId" clId="{32B6C4CD-04FE-493A-9094-E649E31E51B9}" dt="2023-09-07T14:39:06.141" v="32713" actId="20577"/>
          <ac:graphicFrameMkLst>
            <pc:docMk/>
            <pc:sldMk cId="3712538443" sldId="305"/>
            <ac:graphicFrameMk id="8" creationId="{450F4673-43F2-1F32-D833-F95375E88177}"/>
          </ac:graphicFrameMkLst>
        </pc:graphicFrameChg>
        <pc:graphicFrameChg chg="del">
          <ac:chgData name="Hiren Patel" userId="2304375fbe5c3cea" providerId="LiveId" clId="{32B6C4CD-04FE-493A-9094-E649E31E51B9}" dt="2023-09-07T14:39:34.921" v="32719" actId="478"/>
          <ac:graphicFrameMkLst>
            <pc:docMk/>
            <pc:sldMk cId="3712538443" sldId="305"/>
            <ac:graphicFrameMk id="32" creationId="{EEA7CA45-D65C-47E5-D2CA-763C38326FB8}"/>
          </ac:graphicFrameMkLst>
        </pc:graphicFrameChg>
        <pc:graphicFrameChg chg="add mod">
          <ac:chgData name="Hiren Patel" userId="2304375fbe5c3cea" providerId="LiveId" clId="{32B6C4CD-04FE-493A-9094-E649E31E51B9}" dt="2023-09-07T14:40:42.665" v="32722" actId="1076"/>
          <ac:graphicFrameMkLst>
            <pc:docMk/>
            <pc:sldMk cId="3712538443" sldId="305"/>
            <ac:graphicFrameMk id="42" creationId="{58F042ED-A195-7696-4350-848A343F0998}"/>
          </ac:graphicFrameMkLst>
        </pc:graphicFrameChg>
        <pc:cxnChg chg="mod">
          <ac:chgData name="Hiren Patel" userId="2304375fbe5c3cea" providerId="LiveId" clId="{32B6C4CD-04FE-493A-9094-E649E31E51B9}" dt="2023-09-07T14:41:01.062" v="32726" actId="1076"/>
          <ac:cxnSpMkLst>
            <pc:docMk/>
            <pc:sldMk cId="3712538443" sldId="305"/>
            <ac:cxnSpMk id="7" creationId="{837921A6-0820-D27C-8A6E-E8E3C44C4A35}"/>
          </ac:cxnSpMkLst>
        </pc:cxnChg>
        <pc:cxnChg chg="mod">
          <ac:chgData name="Hiren Patel" userId="2304375fbe5c3cea" providerId="LiveId" clId="{32B6C4CD-04FE-493A-9094-E649E31E51B9}" dt="2023-09-07T14:38:55.747" v="32709" actId="1038"/>
          <ac:cxnSpMkLst>
            <pc:docMk/>
            <pc:sldMk cId="3712538443" sldId="305"/>
            <ac:cxnSpMk id="9" creationId="{C2C72584-C5AE-39D2-0DF3-C3C1009795B8}"/>
          </ac:cxnSpMkLst>
        </pc:cxnChg>
        <pc:cxnChg chg="mod">
          <ac:chgData name="Hiren Patel" userId="2304375fbe5c3cea" providerId="LiveId" clId="{32B6C4CD-04FE-493A-9094-E649E31E51B9}" dt="2023-09-07T14:24:44.502" v="32608" actId="14100"/>
          <ac:cxnSpMkLst>
            <pc:docMk/>
            <pc:sldMk cId="3712538443" sldId="305"/>
            <ac:cxnSpMk id="11" creationId="{72D6948D-D09E-1651-22DD-04885C1F7795}"/>
          </ac:cxnSpMkLst>
        </pc:cxnChg>
        <pc:cxnChg chg="mod">
          <ac:chgData name="Hiren Patel" userId="2304375fbe5c3cea" providerId="LiveId" clId="{32B6C4CD-04FE-493A-9094-E649E31E51B9}" dt="2023-09-07T14:24:48.682" v="32609" actId="14100"/>
          <ac:cxnSpMkLst>
            <pc:docMk/>
            <pc:sldMk cId="3712538443" sldId="305"/>
            <ac:cxnSpMk id="14" creationId="{D86EC3F3-8457-9248-357E-C630F7DB74C8}"/>
          </ac:cxnSpMkLst>
        </pc:cxnChg>
        <pc:cxnChg chg="mod">
          <ac:chgData name="Hiren Patel" userId="2304375fbe5c3cea" providerId="LiveId" clId="{32B6C4CD-04FE-493A-9094-E649E31E51B9}" dt="2023-09-07T14:38:18.812" v="32705" actId="14100"/>
          <ac:cxnSpMkLst>
            <pc:docMk/>
            <pc:sldMk cId="3712538443" sldId="305"/>
            <ac:cxnSpMk id="16" creationId="{B626E1EB-5BF1-6756-CD5E-996D017A8C7E}"/>
          </ac:cxnSpMkLst>
        </pc:cxnChg>
        <pc:cxnChg chg="mod">
          <ac:chgData name="Hiren Patel" userId="2304375fbe5c3cea" providerId="LiveId" clId="{32B6C4CD-04FE-493A-9094-E649E31E51B9}" dt="2023-09-07T14:26:09.126" v="32618" actId="14100"/>
          <ac:cxnSpMkLst>
            <pc:docMk/>
            <pc:sldMk cId="3712538443" sldId="305"/>
            <ac:cxnSpMk id="17" creationId="{07EE6A2C-8587-4672-CC23-5E1890F3EE38}"/>
          </ac:cxnSpMkLst>
        </pc:cxnChg>
        <pc:cxnChg chg="mod">
          <ac:chgData name="Hiren Patel" userId="2304375fbe5c3cea" providerId="LiveId" clId="{32B6C4CD-04FE-493A-9094-E649E31E51B9}" dt="2023-09-07T14:25:33.776" v="32615" actId="14100"/>
          <ac:cxnSpMkLst>
            <pc:docMk/>
            <pc:sldMk cId="3712538443" sldId="305"/>
            <ac:cxnSpMk id="22" creationId="{D5680D02-0120-4A08-F36A-7E236E269B40}"/>
          </ac:cxnSpMkLst>
        </pc:cxnChg>
        <pc:cxnChg chg="add mod">
          <ac:chgData name="Hiren Patel" userId="2304375fbe5c3cea" providerId="LiveId" clId="{32B6C4CD-04FE-493A-9094-E649E31E51B9}" dt="2023-09-07T14:39:24.494" v="32718" actId="1076"/>
          <ac:cxnSpMkLst>
            <pc:docMk/>
            <pc:sldMk cId="3712538443" sldId="305"/>
            <ac:cxnSpMk id="28" creationId="{D27B6170-0172-E53E-AB09-A1F26913344A}"/>
          </ac:cxnSpMkLst>
        </pc:cxnChg>
        <pc:cxnChg chg="del">
          <ac:chgData name="Hiren Patel" userId="2304375fbe5c3cea" providerId="LiveId" clId="{32B6C4CD-04FE-493A-9094-E649E31E51B9}" dt="2023-09-07T14:39:34.921" v="32719" actId="478"/>
          <ac:cxnSpMkLst>
            <pc:docMk/>
            <pc:sldMk cId="3712538443" sldId="305"/>
            <ac:cxnSpMk id="29" creationId="{10CB6D6B-78CF-D610-1956-06C5FFC79DE2}"/>
          </ac:cxnSpMkLst>
        </pc:cxnChg>
        <pc:cxnChg chg="del">
          <ac:chgData name="Hiren Patel" userId="2304375fbe5c3cea" providerId="LiveId" clId="{32B6C4CD-04FE-493A-9094-E649E31E51B9}" dt="2023-09-07T14:39:34.921" v="32719" actId="478"/>
          <ac:cxnSpMkLst>
            <pc:docMk/>
            <pc:sldMk cId="3712538443" sldId="305"/>
            <ac:cxnSpMk id="37" creationId="{D37EF4DA-C07A-CB51-7651-81331E99E869}"/>
          </ac:cxnSpMkLst>
        </pc:cxnChg>
        <pc:cxnChg chg="add mod">
          <ac:chgData name="Hiren Patel" userId="2304375fbe5c3cea" providerId="LiveId" clId="{32B6C4CD-04FE-493A-9094-E649E31E51B9}" dt="2023-09-07T14:40:53.534" v="32725" actId="14100"/>
          <ac:cxnSpMkLst>
            <pc:docMk/>
            <pc:sldMk cId="3712538443" sldId="305"/>
            <ac:cxnSpMk id="44" creationId="{1EC2DF1A-D69C-DE89-54F1-24DEBD7FEAB5}"/>
          </ac:cxnSpMkLst>
        </pc:cxnChg>
      </pc:sldChg>
      <pc:sldChg chg="addSp delSp modSp new mod modNotesTx">
        <pc:chgData name="Hiren Patel" userId="2304375fbe5c3cea" providerId="LiveId" clId="{32B6C4CD-04FE-493A-9094-E649E31E51B9}" dt="2023-09-07T15:47:12.449" v="38478" actId="20577"/>
        <pc:sldMkLst>
          <pc:docMk/>
          <pc:sldMk cId="945999569" sldId="306"/>
        </pc:sldMkLst>
        <pc:spChg chg="mod">
          <ac:chgData name="Hiren Patel" userId="2304375fbe5c3cea" providerId="LiveId" clId="{32B6C4CD-04FE-493A-9094-E649E31E51B9}" dt="2023-09-07T14:54:56.201" v="35374" actId="20577"/>
          <ac:spMkLst>
            <pc:docMk/>
            <pc:sldMk cId="945999569" sldId="306"/>
            <ac:spMk id="2" creationId="{782F7726-FAA6-8507-458B-ACE5BFD52972}"/>
          </ac:spMkLst>
        </pc:spChg>
        <pc:spChg chg="add del mod">
          <ac:chgData name="Hiren Patel" userId="2304375fbe5c3cea" providerId="LiveId" clId="{32B6C4CD-04FE-493A-9094-E649E31E51B9}" dt="2023-09-07T15:25:17.046" v="37196" actId="1076"/>
          <ac:spMkLst>
            <pc:docMk/>
            <pc:sldMk cId="945999569" sldId="306"/>
            <ac:spMk id="3" creationId="{F522962A-E52B-29B9-DDCD-1652A67D1DF2}"/>
          </ac:spMkLst>
        </pc:spChg>
        <pc:picChg chg="add del mod ord">
          <ac:chgData name="Hiren Patel" userId="2304375fbe5c3cea" providerId="LiveId" clId="{32B6C4CD-04FE-493A-9094-E649E31E51B9}" dt="2023-09-07T14:57:39.350" v="35378" actId="22"/>
          <ac:picMkLst>
            <pc:docMk/>
            <pc:sldMk cId="945999569" sldId="306"/>
            <ac:picMk id="5" creationId="{AB9A2F8B-36D8-DE6B-3FAC-BC8EBF1CB1CD}"/>
          </ac:picMkLst>
        </pc:picChg>
        <pc:picChg chg="add mod">
          <ac:chgData name="Hiren Patel" userId="2304375fbe5c3cea" providerId="LiveId" clId="{32B6C4CD-04FE-493A-9094-E649E31E51B9}" dt="2023-09-07T14:57:52.583" v="35381" actId="1076"/>
          <ac:picMkLst>
            <pc:docMk/>
            <pc:sldMk cId="945999569" sldId="306"/>
            <ac:picMk id="7" creationId="{9D1FFD3D-A1AD-D46D-F1EC-B46826957EE5}"/>
          </ac:picMkLst>
        </pc:picChg>
      </pc:sldChg>
      <pc:sldChg chg="delSp add mod modNotesTx">
        <pc:chgData name="Hiren Patel" userId="2304375fbe5c3cea" providerId="LiveId" clId="{32B6C4CD-04FE-493A-9094-E649E31E51B9}" dt="2023-09-13T13:41:50.440" v="39235" actId="20577"/>
        <pc:sldMkLst>
          <pc:docMk/>
          <pc:sldMk cId="2655215159" sldId="307"/>
        </pc:sldMkLst>
        <pc:spChg chg="del">
          <ac:chgData name="Hiren Patel" userId="2304375fbe5c3cea" providerId="LiveId" clId="{32B6C4CD-04FE-493A-9094-E649E31E51B9}" dt="2023-09-08T13:22:31.707" v="39118" actId="478"/>
          <ac:spMkLst>
            <pc:docMk/>
            <pc:sldMk cId="2655215159" sldId="307"/>
            <ac:spMk id="13" creationId="{C69CAC06-5354-13A5-0122-94F10466626B}"/>
          </ac:spMkLst>
        </pc:spChg>
        <pc:spChg chg="del">
          <ac:chgData name="Hiren Patel" userId="2304375fbe5c3cea" providerId="LiveId" clId="{32B6C4CD-04FE-493A-9094-E649E31E51B9}" dt="2023-09-08T13:22:31.707" v="39118" actId="478"/>
          <ac:spMkLst>
            <pc:docMk/>
            <pc:sldMk cId="2655215159" sldId="307"/>
            <ac:spMk id="14" creationId="{D62BC365-C67C-5FEB-3A9E-B2B684ECBD0A}"/>
          </ac:spMkLst>
        </pc:spChg>
        <pc:spChg chg="del">
          <ac:chgData name="Hiren Patel" userId="2304375fbe5c3cea" providerId="LiveId" clId="{32B6C4CD-04FE-493A-9094-E649E31E51B9}" dt="2023-09-08T13:22:31.707" v="39118" actId="478"/>
          <ac:spMkLst>
            <pc:docMk/>
            <pc:sldMk cId="2655215159" sldId="307"/>
            <ac:spMk id="15" creationId="{DDC33A5F-3CBE-57A9-7AD7-D287EA5564A6}"/>
          </ac:spMkLst>
        </pc:spChg>
      </pc:sldChg>
      <pc:sldChg chg="delSp add del mod modNotesTx">
        <pc:chgData name="Hiren Patel" userId="2304375fbe5c3cea" providerId="LiveId" clId="{32B6C4CD-04FE-493A-9094-E649E31E51B9}" dt="2023-09-13T13:42:14.737" v="39238" actId="47"/>
        <pc:sldMkLst>
          <pc:docMk/>
          <pc:sldMk cId="3573007584" sldId="308"/>
        </pc:sldMkLst>
        <pc:spChg chg="del">
          <ac:chgData name="Hiren Patel" userId="2304375fbe5c3cea" providerId="LiveId" clId="{32B6C4CD-04FE-493A-9094-E649E31E51B9}" dt="2023-09-08T13:22:51.812" v="39120" actId="478"/>
          <ac:spMkLst>
            <pc:docMk/>
            <pc:sldMk cId="3573007584" sldId="308"/>
            <ac:spMk id="15" creationId="{DDC33A5F-3CBE-57A9-7AD7-D287EA5564A6}"/>
          </ac:spMkLst>
        </pc:spChg>
      </pc:sldChg>
      <pc:sldChg chg="addSp delSp modSp new del mod">
        <pc:chgData name="Hiren Patel" userId="2304375fbe5c3cea" providerId="LiveId" clId="{32B6C4CD-04FE-493A-9094-E649E31E51B9}" dt="2023-09-13T20:00:51.058" v="42742" actId="47"/>
        <pc:sldMkLst>
          <pc:docMk/>
          <pc:sldMk cId="1589640375" sldId="309"/>
        </pc:sldMkLst>
        <pc:spChg chg="del">
          <ac:chgData name="Hiren Patel" userId="2304375fbe5c3cea" providerId="LiveId" clId="{32B6C4CD-04FE-493A-9094-E649E31E51B9}" dt="2023-09-08T13:57:31.523" v="39125" actId="478"/>
          <ac:spMkLst>
            <pc:docMk/>
            <pc:sldMk cId="1589640375" sldId="309"/>
            <ac:spMk id="2" creationId="{075DB3E5-8783-5E68-8D8C-C666C0FEBCE1}"/>
          </ac:spMkLst>
        </pc:spChg>
        <pc:spChg chg="del">
          <ac:chgData name="Hiren Patel" userId="2304375fbe5c3cea" providerId="LiveId" clId="{32B6C4CD-04FE-493A-9094-E649E31E51B9}" dt="2023-09-08T13:57:31.523" v="39125" actId="478"/>
          <ac:spMkLst>
            <pc:docMk/>
            <pc:sldMk cId="1589640375" sldId="309"/>
            <ac:spMk id="3" creationId="{40223782-F203-6AD6-B741-4C7494A6F5EC}"/>
          </ac:spMkLst>
        </pc:spChg>
        <pc:spChg chg="add mod">
          <ac:chgData name="Hiren Patel" userId="2304375fbe5c3cea" providerId="LiveId" clId="{32B6C4CD-04FE-493A-9094-E649E31E51B9}" dt="2023-09-08T13:57:31.882" v="39126"/>
          <ac:spMkLst>
            <pc:docMk/>
            <pc:sldMk cId="1589640375" sldId="309"/>
            <ac:spMk id="5" creationId="{DBB69381-EE5A-166A-4D62-A7E276EDA22C}"/>
          </ac:spMkLst>
        </pc:spChg>
        <pc:spChg chg="add mod">
          <ac:chgData name="Hiren Patel" userId="2304375fbe5c3cea" providerId="LiveId" clId="{32B6C4CD-04FE-493A-9094-E649E31E51B9}" dt="2023-09-08T13:57:31.882" v="39126"/>
          <ac:spMkLst>
            <pc:docMk/>
            <pc:sldMk cId="1589640375" sldId="309"/>
            <ac:spMk id="6" creationId="{D04762CC-77EE-7FA0-1BCF-9DE812B856D9}"/>
          </ac:spMkLst>
        </pc:spChg>
        <pc:spChg chg="add mod">
          <ac:chgData name="Hiren Patel" userId="2304375fbe5c3cea" providerId="LiveId" clId="{32B6C4CD-04FE-493A-9094-E649E31E51B9}" dt="2023-09-08T13:57:31.882" v="39126"/>
          <ac:spMkLst>
            <pc:docMk/>
            <pc:sldMk cId="1589640375" sldId="309"/>
            <ac:spMk id="7" creationId="{48EC77E1-8D5D-366C-CB3B-3C0E7F06FE12}"/>
          </ac:spMkLst>
        </pc:spChg>
        <pc:spChg chg="add mod">
          <ac:chgData name="Hiren Patel" userId="2304375fbe5c3cea" providerId="LiveId" clId="{32B6C4CD-04FE-493A-9094-E649E31E51B9}" dt="2023-09-08T13:57:31.882" v="39126"/>
          <ac:spMkLst>
            <pc:docMk/>
            <pc:sldMk cId="1589640375" sldId="309"/>
            <ac:spMk id="8" creationId="{89983B6E-168A-E884-3B20-D81A665F9B77}"/>
          </ac:spMkLst>
        </pc:spChg>
        <pc:spChg chg="add mod">
          <ac:chgData name="Hiren Patel" userId="2304375fbe5c3cea" providerId="LiveId" clId="{32B6C4CD-04FE-493A-9094-E649E31E51B9}" dt="2023-09-08T13:57:52.268" v="39128" actId="1076"/>
          <ac:spMkLst>
            <pc:docMk/>
            <pc:sldMk cId="1589640375" sldId="309"/>
            <ac:spMk id="9" creationId="{31439D61-4F9E-AFCA-4342-EF1FDA9F4558}"/>
          </ac:spMkLst>
        </pc:spChg>
        <pc:spChg chg="add mod">
          <ac:chgData name="Hiren Patel" userId="2304375fbe5c3cea" providerId="LiveId" clId="{32B6C4CD-04FE-493A-9094-E649E31E51B9}" dt="2023-09-08T13:57:57.204" v="39129" actId="1076"/>
          <ac:spMkLst>
            <pc:docMk/>
            <pc:sldMk cId="1589640375" sldId="309"/>
            <ac:spMk id="10" creationId="{670D7763-AD0C-D10B-5095-A7DE7DD297C5}"/>
          </ac:spMkLst>
        </pc:spChg>
        <pc:spChg chg="add del mod">
          <ac:chgData name="Hiren Patel" userId="2304375fbe5c3cea" providerId="LiveId" clId="{32B6C4CD-04FE-493A-9094-E649E31E51B9}" dt="2023-09-08T13:57:43.629" v="39127" actId="478"/>
          <ac:spMkLst>
            <pc:docMk/>
            <pc:sldMk cId="1589640375" sldId="309"/>
            <ac:spMk id="11" creationId="{33B7B53B-5A17-FD37-DFD3-87454B3D82EE}"/>
          </ac:spMkLst>
        </pc:spChg>
        <pc:spChg chg="add del mod">
          <ac:chgData name="Hiren Patel" userId="2304375fbe5c3cea" providerId="LiveId" clId="{32B6C4CD-04FE-493A-9094-E649E31E51B9}" dt="2023-09-08T13:57:43.629" v="39127" actId="478"/>
          <ac:spMkLst>
            <pc:docMk/>
            <pc:sldMk cId="1589640375" sldId="309"/>
            <ac:spMk id="13" creationId="{CF3DDC1D-F692-DBD4-3B01-B383F80B8C9D}"/>
          </ac:spMkLst>
        </pc:spChg>
        <pc:spChg chg="add del mod">
          <ac:chgData name="Hiren Patel" userId="2304375fbe5c3cea" providerId="LiveId" clId="{32B6C4CD-04FE-493A-9094-E649E31E51B9}" dt="2023-09-08T13:57:43.629" v="39127" actId="478"/>
          <ac:spMkLst>
            <pc:docMk/>
            <pc:sldMk cId="1589640375" sldId="309"/>
            <ac:spMk id="15" creationId="{EBE75F29-564B-B4D6-D8C1-48683CA1C422}"/>
          </ac:spMkLst>
        </pc:spChg>
        <pc:spChg chg="add del mod">
          <ac:chgData name="Hiren Patel" userId="2304375fbe5c3cea" providerId="LiveId" clId="{32B6C4CD-04FE-493A-9094-E649E31E51B9}" dt="2023-09-08T13:58:07.983" v="39130" actId="478"/>
          <ac:spMkLst>
            <pc:docMk/>
            <pc:sldMk cId="1589640375" sldId="309"/>
            <ac:spMk id="17" creationId="{4CEF7FAA-240D-858D-249E-0D040743485E}"/>
          </ac:spMkLst>
        </pc:spChg>
        <pc:spChg chg="add del mod">
          <ac:chgData name="Hiren Patel" userId="2304375fbe5c3cea" providerId="LiveId" clId="{32B6C4CD-04FE-493A-9094-E649E31E51B9}" dt="2023-09-08T13:58:07.983" v="39130" actId="478"/>
          <ac:spMkLst>
            <pc:docMk/>
            <pc:sldMk cId="1589640375" sldId="309"/>
            <ac:spMk id="19" creationId="{39FC4ABF-FFD6-7B99-0016-1F538D5B832E}"/>
          </ac:spMkLst>
        </pc:spChg>
        <pc:spChg chg="add del mod">
          <ac:chgData name="Hiren Patel" userId="2304375fbe5c3cea" providerId="LiveId" clId="{32B6C4CD-04FE-493A-9094-E649E31E51B9}" dt="2023-09-08T13:58:11.123" v="39131" actId="478"/>
          <ac:spMkLst>
            <pc:docMk/>
            <pc:sldMk cId="1589640375" sldId="309"/>
            <ac:spMk id="21" creationId="{760F6E12-AEEA-86A8-A483-7112677A1E89}"/>
          </ac:spMkLst>
        </pc:spChg>
        <pc:spChg chg="add mod">
          <ac:chgData name="Hiren Patel" userId="2304375fbe5c3cea" providerId="LiveId" clId="{32B6C4CD-04FE-493A-9094-E649E31E51B9}" dt="2023-09-08T13:57:31.882" v="39126"/>
          <ac:spMkLst>
            <pc:docMk/>
            <pc:sldMk cId="1589640375" sldId="309"/>
            <ac:spMk id="23" creationId="{67482CEE-4B1C-DC4A-010F-93AD91B6C503}"/>
          </ac:spMkLst>
        </pc:spChg>
        <pc:picChg chg="add mod">
          <ac:chgData name="Hiren Patel" userId="2304375fbe5c3cea" providerId="LiveId" clId="{32B6C4CD-04FE-493A-9094-E649E31E51B9}" dt="2023-09-08T13:57:31.882" v="39126"/>
          <ac:picMkLst>
            <pc:docMk/>
            <pc:sldMk cId="1589640375" sldId="309"/>
            <ac:picMk id="4" creationId="{39BE77E2-2943-B57B-387C-46BC629131CD}"/>
          </ac:picMkLst>
        </pc:picChg>
        <pc:cxnChg chg="add del mod">
          <ac:chgData name="Hiren Patel" userId="2304375fbe5c3cea" providerId="LiveId" clId="{32B6C4CD-04FE-493A-9094-E649E31E51B9}" dt="2023-09-08T13:57:43.629" v="39127" actId="478"/>
          <ac:cxnSpMkLst>
            <pc:docMk/>
            <pc:sldMk cId="1589640375" sldId="309"/>
            <ac:cxnSpMk id="12" creationId="{C9DADE43-2879-02DC-4C8B-14473D42A305}"/>
          </ac:cxnSpMkLst>
        </pc:cxnChg>
        <pc:cxnChg chg="add del mod">
          <ac:chgData name="Hiren Patel" userId="2304375fbe5c3cea" providerId="LiveId" clId="{32B6C4CD-04FE-493A-9094-E649E31E51B9}" dt="2023-09-08T13:57:43.629" v="39127" actId="478"/>
          <ac:cxnSpMkLst>
            <pc:docMk/>
            <pc:sldMk cId="1589640375" sldId="309"/>
            <ac:cxnSpMk id="14" creationId="{EB48324F-BA2F-284A-3981-D98CFE73C2BC}"/>
          </ac:cxnSpMkLst>
        </pc:cxnChg>
        <pc:cxnChg chg="add del mod">
          <ac:chgData name="Hiren Patel" userId="2304375fbe5c3cea" providerId="LiveId" clId="{32B6C4CD-04FE-493A-9094-E649E31E51B9}" dt="2023-09-08T13:57:43.629" v="39127" actId="478"/>
          <ac:cxnSpMkLst>
            <pc:docMk/>
            <pc:sldMk cId="1589640375" sldId="309"/>
            <ac:cxnSpMk id="16" creationId="{87359D7E-58AF-2878-2955-66ABD0936A68}"/>
          </ac:cxnSpMkLst>
        </pc:cxnChg>
        <pc:cxnChg chg="add del mod">
          <ac:chgData name="Hiren Patel" userId="2304375fbe5c3cea" providerId="LiveId" clId="{32B6C4CD-04FE-493A-9094-E649E31E51B9}" dt="2023-09-08T13:58:07.983" v="39130" actId="478"/>
          <ac:cxnSpMkLst>
            <pc:docMk/>
            <pc:sldMk cId="1589640375" sldId="309"/>
            <ac:cxnSpMk id="18" creationId="{07E52A75-74A5-8B16-1C12-1B4EDD9C2F1D}"/>
          </ac:cxnSpMkLst>
        </pc:cxnChg>
        <pc:cxnChg chg="add del mod">
          <ac:chgData name="Hiren Patel" userId="2304375fbe5c3cea" providerId="LiveId" clId="{32B6C4CD-04FE-493A-9094-E649E31E51B9}" dt="2023-09-08T13:58:07.983" v="39130" actId="478"/>
          <ac:cxnSpMkLst>
            <pc:docMk/>
            <pc:sldMk cId="1589640375" sldId="309"/>
            <ac:cxnSpMk id="20" creationId="{E7D7CD4B-561B-1220-84E7-F59C42CD7AE6}"/>
          </ac:cxnSpMkLst>
        </pc:cxnChg>
        <pc:cxnChg chg="add del mod">
          <ac:chgData name="Hiren Patel" userId="2304375fbe5c3cea" providerId="LiveId" clId="{32B6C4CD-04FE-493A-9094-E649E31E51B9}" dt="2023-09-08T13:58:11.123" v="39131" actId="478"/>
          <ac:cxnSpMkLst>
            <pc:docMk/>
            <pc:sldMk cId="1589640375" sldId="309"/>
            <ac:cxnSpMk id="22" creationId="{61EA7109-3843-C43C-C65F-7A95CFA2A2BB}"/>
          </ac:cxnSpMkLst>
        </pc:cxnChg>
      </pc:sldChg>
      <pc:sldChg chg="delSp add mod modNotesTx">
        <pc:chgData name="Hiren Patel" userId="2304375fbe5c3cea" providerId="LiveId" clId="{32B6C4CD-04FE-493A-9094-E649E31E51B9}" dt="2023-09-13T16:53:39.273" v="39800" actId="20577"/>
        <pc:sldMkLst>
          <pc:docMk/>
          <pc:sldMk cId="1279286322" sldId="310"/>
        </pc:sldMkLst>
        <pc:spChg chg="del">
          <ac:chgData name="Hiren Patel" userId="2304375fbe5c3cea" providerId="LiveId" clId="{32B6C4CD-04FE-493A-9094-E649E31E51B9}" dt="2023-09-13T16:53:05.498" v="39693" actId="478"/>
          <ac:spMkLst>
            <pc:docMk/>
            <pc:sldMk cId="1279286322" sldId="310"/>
            <ac:spMk id="31" creationId="{58E01401-0647-6C60-DFE2-00E8BBED6D25}"/>
          </ac:spMkLst>
        </pc:spChg>
        <pc:spChg chg="del">
          <ac:chgData name="Hiren Patel" userId="2304375fbe5c3cea" providerId="LiveId" clId="{32B6C4CD-04FE-493A-9094-E649E31E51B9}" dt="2023-09-13T16:53:03.345" v="39692" actId="478"/>
          <ac:spMkLst>
            <pc:docMk/>
            <pc:sldMk cId="1279286322" sldId="310"/>
            <ac:spMk id="32" creationId="{3727B058-67E2-7216-649C-5F063BA82B85}"/>
          </ac:spMkLst>
        </pc:spChg>
        <pc:spChg chg="del">
          <ac:chgData name="Hiren Patel" userId="2304375fbe5c3cea" providerId="LiveId" clId="{32B6C4CD-04FE-493A-9094-E649E31E51B9}" dt="2023-09-13T16:53:03.345" v="39692" actId="478"/>
          <ac:spMkLst>
            <pc:docMk/>
            <pc:sldMk cId="1279286322" sldId="310"/>
            <ac:spMk id="33" creationId="{D6FA8DCB-320B-48F9-9F78-25F4EA92F111}"/>
          </ac:spMkLst>
        </pc:spChg>
        <pc:spChg chg="del">
          <ac:chgData name="Hiren Patel" userId="2304375fbe5c3cea" providerId="LiveId" clId="{32B6C4CD-04FE-493A-9094-E649E31E51B9}" dt="2023-09-13T16:53:03.345" v="39692" actId="478"/>
          <ac:spMkLst>
            <pc:docMk/>
            <pc:sldMk cId="1279286322" sldId="310"/>
            <ac:spMk id="34" creationId="{27490A08-BD20-91A9-A7D5-AE257421952A}"/>
          </ac:spMkLst>
        </pc:spChg>
        <pc:cxnChg chg="del">
          <ac:chgData name="Hiren Patel" userId="2304375fbe5c3cea" providerId="LiveId" clId="{32B6C4CD-04FE-493A-9094-E649E31E51B9}" dt="2023-09-13T16:52:58.044" v="39691" actId="478"/>
          <ac:cxnSpMkLst>
            <pc:docMk/>
            <pc:sldMk cId="1279286322" sldId="310"/>
            <ac:cxnSpMk id="7" creationId="{D5D68798-58A3-AF5A-CC1E-60D9A2D2AAB4}"/>
          </ac:cxnSpMkLst>
        </pc:cxnChg>
        <pc:cxnChg chg="del">
          <ac:chgData name="Hiren Patel" userId="2304375fbe5c3cea" providerId="LiveId" clId="{32B6C4CD-04FE-493A-9094-E649E31E51B9}" dt="2023-09-13T16:52:58.044" v="39691" actId="478"/>
          <ac:cxnSpMkLst>
            <pc:docMk/>
            <pc:sldMk cId="1279286322" sldId="310"/>
            <ac:cxnSpMk id="9" creationId="{20F018AA-5BD1-FA7B-44E1-4125C8F8BBA7}"/>
          </ac:cxnSpMkLst>
        </pc:cxnChg>
        <pc:cxnChg chg="del">
          <ac:chgData name="Hiren Patel" userId="2304375fbe5c3cea" providerId="LiveId" clId="{32B6C4CD-04FE-493A-9094-E649E31E51B9}" dt="2023-09-13T16:53:03.345" v="39692" actId="478"/>
          <ac:cxnSpMkLst>
            <pc:docMk/>
            <pc:sldMk cId="1279286322" sldId="310"/>
            <ac:cxnSpMk id="10" creationId="{1428931C-665F-28D9-6333-2602965C2823}"/>
          </ac:cxnSpMkLst>
        </pc:cxnChg>
        <pc:cxnChg chg="del">
          <ac:chgData name="Hiren Patel" userId="2304375fbe5c3cea" providerId="LiveId" clId="{32B6C4CD-04FE-493A-9094-E649E31E51B9}" dt="2023-09-13T16:52:58.044" v="39691" actId="478"/>
          <ac:cxnSpMkLst>
            <pc:docMk/>
            <pc:sldMk cId="1279286322" sldId="310"/>
            <ac:cxnSpMk id="11" creationId="{65F2A5F1-3A11-756D-C0F3-9A1B9319A487}"/>
          </ac:cxnSpMkLst>
        </pc:cxnChg>
        <pc:cxnChg chg="del">
          <ac:chgData name="Hiren Patel" userId="2304375fbe5c3cea" providerId="LiveId" clId="{32B6C4CD-04FE-493A-9094-E649E31E51B9}" dt="2023-09-13T16:52:58.044" v="39691" actId="478"/>
          <ac:cxnSpMkLst>
            <pc:docMk/>
            <pc:sldMk cId="1279286322" sldId="310"/>
            <ac:cxnSpMk id="13" creationId="{0E8E346E-3CD4-869B-7888-408990418E6E}"/>
          </ac:cxnSpMkLst>
        </pc:cxnChg>
        <pc:cxnChg chg="del">
          <ac:chgData name="Hiren Patel" userId="2304375fbe5c3cea" providerId="LiveId" clId="{32B6C4CD-04FE-493A-9094-E649E31E51B9}" dt="2023-09-13T16:53:03.345" v="39692" actId="478"/>
          <ac:cxnSpMkLst>
            <pc:docMk/>
            <pc:sldMk cId="1279286322" sldId="310"/>
            <ac:cxnSpMk id="15" creationId="{23C6E473-D1F1-810D-E749-7A4D3738B1F4}"/>
          </ac:cxnSpMkLst>
        </pc:cxnChg>
        <pc:cxnChg chg="del">
          <ac:chgData name="Hiren Patel" userId="2304375fbe5c3cea" providerId="LiveId" clId="{32B6C4CD-04FE-493A-9094-E649E31E51B9}" dt="2023-09-13T16:53:03.345" v="39692" actId="478"/>
          <ac:cxnSpMkLst>
            <pc:docMk/>
            <pc:sldMk cId="1279286322" sldId="310"/>
            <ac:cxnSpMk id="19" creationId="{ABE70043-D0AA-436F-59FD-DB45DDB8090C}"/>
          </ac:cxnSpMkLst>
        </pc:cxnChg>
        <pc:cxnChg chg="del">
          <ac:chgData name="Hiren Patel" userId="2304375fbe5c3cea" providerId="LiveId" clId="{32B6C4CD-04FE-493A-9094-E649E31E51B9}" dt="2023-09-13T16:53:03.345" v="39692" actId="478"/>
          <ac:cxnSpMkLst>
            <pc:docMk/>
            <pc:sldMk cId="1279286322" sldId="310"/>
            <ac:cxnSpMk id="27" creationId="{E80E4114-B2E6-F30A-6986-1302A0F1EF23}"/>
          </ac:cxnSpMkLst>
        </pc:cxnChg>
      </pc:sldChg>
      <pc:sldChg chg="addSp delSp modSp add mod modNotesTx">
        <pc:chgData name="Hiren Patel" userId="2304375fbe5c3cea" providerId="LiveId" clId="{32B6C4CD-04FE-493A-9094-E649E31E51B9}" dt="2023-09-13T19:02:59.014" v="41436" actId="20577"/>
        <pc:sldMkLst>
          <pc:docMk/>
          <pc:sldMk cId="3280478878" sldId="311"/>
        </pc:sldMkLst>
        <pc:spChg chg="add mod">
          <ac:chgData name="Hiren Patel" userId="2304375fbe5c3cea" providerId="LiveId" clId="{32B6C4CD-04FE-493A-9094-E649E31E51B9}" dt="2023-09-13T19:02:59.014" v="41436" actId="20577"/>
          <ac:spMkLst>
            <pc:docMk/>
            <pc:sldMk cId="3280478878" sldId="311"/>
            <ac:spMk id="4" creationId="{40914D13-8EA0-9D9A-66EC-B25C7FCFC279}"/>
          </ac:spMkLst>
        </pc:spChg>
        <pc:spChg chg="del">
          <ac:chgData name="Hiren Patel" userId="2304375fbe5c3cea" providerId="LiveId" clId="{32B6C4CD-04FE-493A-9094-E649E31E51B9}" dt="2023-09-13T16:54:10.369" v="39803" actId="478"/>
          <ac:spMkLst>
            <pc:docMk/>
            <pc:sldMk cId="3280478878" sldId="311"/>
            <ac:spMk id="31" creationId="{58E01401-0647-6C60-DFE2-00E8BBED6D25}"/>
          </ac:spMkLst>
        </pc:spChg>
        <pc:spChg chg="del">
          <ac:chgData name="Hiren Patel" userId="2304375fbe5c3cea" providerId="LiveId" clId="{32B6C4CD-04FE-493A-9094-E649E31E51B9}" dt="2023-09-13T16:54:10.369" v="39803" actId="478"/>
          <ac:spMkLst>
            <pc:docMk/>
            <pc:sldMk cId="3280478878" sldId="311"/>
            <ac:spMk id="32" creationId="{3727B058-67E2-7216-649C-5F063BA82B85}"/>
          </ac:spMkLst>
        </pc:spChg>
        <pc:spChg chg="del">
          <ac:chgData name="Hiren Patel" userId="2304375fbe5c3cea" providerId="LiveId" clId="{32B6C4CD-04FE-493A-9094-E649E31E51B9}" dt="2023-09-13T16:54:10.369" v="39803" actId="478"/>
          <ac:spMkLst>
            <pc:docMk/>
            <pc:sldMk cId="3280478878" sldId="311"/>
            <ac:spMk id="33" creationId="{D6FA8DCB-320B-48F9-9F78-25F4EA92F111}"/>
          </ac:spMkLst>
        </pc:spChg>
        <pc:spChg chg="del">
          <ac:chgData name="Hiren Patel" userId="2304375fbe5c3cea" providerId="LiveId" clId="{32B6C4CD-04FE-493A-9094-E649E31E51B9}" dt="2023-09-13T16:54:10.369" v="39803" actId="478"/>
          <ac:spMkLst>
            <pc:docMk/>
            <pc:sldMk cId="3280478878" sldId="311"/>
            <ac:spMk id="34" creationId="{27490A08-BD20-91A9-A7D5-AE257421952A}"/>
          </ac:spMkLst>
        </pc:spChg>
        <pc:cxnChg chg="del">
          <ac:chgData name="Hiren Patel" userId="2304375fbe5c3cea" providerId="LiveId" clId="{32B6C4CD-04FE-493A-9094-E649E31E51B9}" dt="2023-09-13T16:54:10.369" v="39803" actId="478"/>
          <ac:cxnSpMkLst>
            <pc:docMk/>
            <pc:sldMk cId="3280478878" sldId="311"/>
            <ac:cxnSpMk id="10" creationId="{1428931C-665F-28D9-6333-2602965C2823}"/>
          </ac:cxnSpMkLst>
        </pc:cxnChg>
        <pc:cxnChg chg="add mod">
          <ac:chgData name="Hiren Patel" userId="2304375fbe5c3cea" providerId="LiveId" clId="{32B6C4CD-04FE-493A-9094-E649E31E51B9}" dt="2023-09-13T19:02:53.919" v="41423" actId="14100"/>
          <ac:cxnSpMkLst>
            <pc:docMk/>
            <pc:sldMk cId="3280478878" sldId="311"/>
            <ac:cxnSpMk id="12" creationId="{5750800E-5A9D-D75A-B425-4A70F04A517F}"/>
          </ac:cxnSpMkLst>
        </pc:cxnChg>
        <pc:cxnChg chg="add mod">
          <ac:chgData name="Hiren Patel" userId="2304375fbe5c3cea" providerId="LiveId" clId="{32B6C4CD-04FE-493A-9094-E649E31E51B9}" dt="2023-09-13T19:02:53.919" v="41423" actId="14100"/>
          <ac:cxnSpMkLst>
            <pc:docMk/>
            <pc:sldMk cId="3280478878" sldId="311"/>
            <ac:cxnSpMk id="14" creationId="{1514525D-72B6-E2DE-FF53-2FE29306C892}"/>
          </ac:cxnSpMkLst>
        </pc:cxnChg>
        <pc:cxnChg chg="del">
          <ac:chgData name="Hiren Patel" userId="2304375fbe5c3cea" providerId="LiveId" clId="{32B6C4CD-04FE-493A-9094-E649E31E51B9}" dt="2023-09-13T16:54:10.369" v="39803" actId="478"/>
          <ac:cxnSpMkLst>
            <pc:docMk/>
            <pc:sldMk cId="3280478878" sldId="311"/>
            <ac:cxnSpMk id="15" creationId="{23C6E473-D1F1-810D-E749-7A4D3738B1F4}"/>
          </ac:cxnSpMkLst>
        </pc:cxnChg>
        <pc:cxnChg chg="del">
          <ac:chgData name="Hiren Patel" userId="2304375fbe5c3cea" providerId="LiveId" clId="{32B6C4CD-04FE-493A-9094-E649E31E51B9}" dt="2023-09-13T16:54:10.369" v="39803" actId="478"/>
          <ac:cxnSpMkLst>
            <pc:docMk/>
            <pc:sldMk cId="3280478878" sldId="311"/>
            <ac:cxnSpMk id="19" creationId="{ABE70043-D0AA-436F-59FD-DB45DDB8090C}"/>
          </ac:cxnSpMkLst>
        </pc:cxnChg>
        <pc:cxnChg chg="del">
          <ac:chgData name="Hiren Patel" userId="2304375fbe5c3cea" providerId="LiveId" clId="{32B6C4CD-04FE-493A-9094-E649E31E51B9}" dt="2023-09-13T16:54:10.369" v="39803" actId="478"/>
          <ac:cxnSpMkLst>
            <pc:docMk/>
            <pc:sldMk cId="3280478878" sldId="311"/>
            <ac:cxnSpMk id="27" creationId="{E80E4114-B2E6-F30A-6986-1302A0F1EF23}"/>
          </ac:cxnSpMkLst>
        </pc:cxnChg>
      </pc:sldChg>
      <pc:sldChg chg="addSp delSp modSp add mod modNotesTx">
        <pc:chgData name="Hiren Patel" userId="2304375fbe5c3cea" providerId="LiveId" clId="{32B6C4CD-04FE-493A-9094-E649E31E51B9}" dt="2023-09-13T19:30:38.508" v="42145"/>
        <pc:sldMkLst>
          <pc:docMk/>
          <pc:sldMk cId="1720640185" sldId="312"/>
        </pc:sldMkLst>
        <pc:spChg chg="add mod">
          <ac:chgData name="Hiren Patel" userId="2304375fbe5c3cea" providerId="LiveId" clId="{32B6C4CD-04FE-493A-9094-E649E31E51B9}" dt="2023-09-13T17:29:54.091" v="40484" actId="1582"/>
          <ac:spMkLst>
            <pc:docMk/>
            <pc:sldMk cId="1720640185" sldId="312"/>
            <ac:spMk id="4" creationId="{1162AC03-102C-1CFD-5517-B0F50AEDF8D9}"/>
          </ac:spMkLst>
        </pc:spChg>
        <pc:spChg chg="add mod">
          <ac:chgData name="Hiren Patel" userId="2304375fbe5c3cea" providerId="LiveId" clId="{32B6C4CD-04FE-493A-9094-E649E31E51B9}" dt="2023-09-13T17:30:45.395" v="40531" actId="14100"/>
          <ac:spMkLst>
            <pc:docMk/>
            <pc:sldMk cId="1720640185" sldId="312"/>
            <ac:spMk id="12" creationId="{DA00B49E-EA38-8514-46A2-DBF22B41C375}"/>
          </ac:spMkLst>
        </pc:spChg>
        <pc:spChg chg="add mod">
          <ac:chgData name="Hiren Patel" userId="2304375fbe5c3cea" providerId="LiveId" clId="{32B6C4CD-04FE-493A-9094-E649E31E51B9}" dt="2023-09-13T17:34:37.292" v="40695"/>
          <ac:spMkLst>
            <pc:docMk/>
            <pc:sldMk cId="1720640185" sldId="312"/>
            <ac:spMk id="14" creationId="{74BBA11E-6D96-B5D8-4AA7-36CF23D7B90C}"/>
          </ac:spMkLst>
        </pc:spChg>
        <pc:spChg chg="add mod">
          <ac:chgData name="Hiren Patel" userId="2304375fbe5c3cea" providerId="LiveId" clId="{32B6C4CD-04FE-493A-9094-E649E31E51B9}" dt="2023-09-13T19:03:08.749" v="41438"/>
          <ac:spMkLst>
            <pc:docMk/>
            <pc:sldMk cId="1720640185" sldId="312"/>
            <ac:spMk id="18" creationId="{348F2DD2-8CB4-C782-B906-B2D2C2086E09}"/>
          </ac:spMkLst>
        </pc:spChg>
        <pc:cxnChg chg="del">
          <ac:chgData name="Hiren Patel" userId="2304375fbe5c3cea" providerId="LiveId" clId="{32B6C4CD-04FE-493A-9094-E649E31E51B9}" dt="2023-09-13T19:30:38.134" v="42144" actId="478"/>
          <ac:cxnSpMkLst>
            <pc:docMk/>
            <pc:sldMk cId="1720640185" sldId="312"/>
            <ac:cxnSpMk id="7" creationId="{D5D68798-58A3-AF5A-CC1E-60D9A2D2AAB4}"/>
          </ac:cxnSpMkLst>
        </pc:cxnChg>
        <pc:cxnChg chg="del">
          <ac:chgData name="Hiren Patel" userId="2304375fbe5c3cea" providerId="LiveId" clId="{32B6C4CD-04FE-493A-9094-E649E31E51B9}" dt="2023-09-13T19:30:38.134" v="42144" actId="478"/>
          <ac:cxnSpMkLst>
            <pc:docMk/>
            <pc:sldMk cId="1720640185" sldId="312"/>
            <ac:cxnSpMk id="9" creationId="{20F018AA-5BD1-FA7B-44E1-4125C8F8BBA7}"/>
          </ac:cxnSpMkLst>
        </pc:cxnChg>
        <pc:cxnChg chg="del">
          <ac:chgData name="Hiren Patel" userId="2304375fbe5c3cea" providerId="LiveId" clId="{32B6C4CD-04FE-493A-9094-E649E31E51B9}" dt="2023-09-13T19:30:38.134" v="42144" actId="478"/>
          <ac:cxnSpMkLst>
            <pc:docMk/>
            <pc:sldMk cId="1720640185" sldId="312"/>
            <ac:cxnSpMk id="10" creationId="{1428931C-665F-28D9-6333-2602965C2823}"/>
          </ac:cxnSpMkLst>
        </pc:cxnChg>
        <pc:cxnChg chg="del">
          <ac:chgData name="Hiren Patel" userId="2304375fbe5c3cea" providerId="LiveId" clId="{32B6C4CD-04FE-493A-9094-E649E31E51B9}" dt="2023-09-13T19:30:38.134" v="42144" actId="478"/>
          <ac:cxnSpMkLst>
            <pc:docMk/>
            <pc:sldMk cId="1720640185" sldId="312"/>
            <ac:cxnSpMk id="15" creationId="{23C6E473-D1F1-810D-E749-7A4D3738B1F4}"/>
          </ac:cxnSpMkLst>
        </pc:cxnChg>
        <pc:cxnChg chg="add mod">
          <ac:chgData name="Hiren Patel" userId="2304375fbe5c3cea" providerId="LiveId" clId="{32B6C4CD-04FE-493A-9094-E649E31E51B9}" dt="2023-09-13T17:34:37.292" v="40695"/>
          <ac:cxnSpMkLst>
            <pc:docMk/>
            <pc:sldMk cId="1720640185" sldId="312"/>
            <ac:cxnSpMk id="16" creationId="{90DFEEDB-F3CE-1C16-1739-0B6C4230A024}"/>
          </ac:cxnSpMkLst>
        </pc:cxnChg>
        <pc:cxnChg chg="add mod">
          <ac:chgData name="Hiren Patel" userId="2304375fbe5c3cea" providerId="LiveId" clId="{32B6C4CD-04FE-493A-9094-E649E31E51B9}" dt="2023-09-13T17:34:37.292" v="40695"/>
          <ac:cxnSpMkLst>
            <pc:docMk/>
            <pc:sldMk cId="1720640185" sldId="312"/>
            <ac:cxnSpMk id="17" creationId="{53224415-BB63-8CD3-DC23-E8F102987F67}"/>
          </ac:cxnSpMkLst>
        </pc:cxnChg>
        <pc:cxnChg chg="add mod">
          <ac:chgData name="Hiren Patel" userId="2304375fbe5c3cea" providerId="LiveId" clId="{32B6C4CD-04FE-493A-9094-E649E31E51B9}" dt="2023-09-13T19:03:08.749" v="41438"/>
          <ac:cxnSpMkLst>
            <pc:docMk/>
            <pc:sldMk cId="1720640185" sldId="312"/>
            <ac:cxnSpMk id="21" creationId="{5B188E99-1AF0-C4DF-A0EB-AA678CC5B773}"/>
          </ac:cxnSpMkLst>
        </pc:cxnChg>
        <pc:cxnChg chg="add mod">
          <ac:chgData name="Hiren Patel" userId="2304375fbe5c3cea" providerId="LiveId" clId="{32B6C4CD-04FE-493A-9094-E649E31E51B9}" dt="2023-09-13T19:03:08.749" v="41438"/>
          <ac:cxnSpMkLst>
            <pc:docMk/>
            <pc:sldMk cId="1720640185" sldId="312"/>
            <ac:cxnSpMk id="22" creationId="{1FA03AA6-687E-DDCE-42C8-6EE7EEDC04A6}"/>
          </ac:cxnSpMkLst>
        </pc:cxnChg>
        <pc:cxnChg chg="add mod">
          <ac:chgData name="Hiren Patel" userId="2304375fbe5c3cea" providerId="LiveId" clId="{32B6C4CD-04FE-493A-9094-E649E31E51B9}" dt="2023-09-13T19:30:38.508" v="42145"/>
          <ac:cxnSpMkLst>
            <pc:docMk/>
            <pc:sldMk cId="1720640185" sldId="312"/>
            <ac:cxnSpMk id="23" creationId="{9D134061-0E66-0965-1EE4-E0771D289E00}"/>
          </ac:cxnSpMkLst>
        </pc:cxnChg>
        <pc:cxnChg chg="add mod">
          <ac:chgData name="Hiren Patel" userId="2304375fbe5c3cea" providerId="LiveId" clId="{32B6C4CD-04FE-493A-9094-E649E31E51B9}" dt="2023-09-13T19:30:38.508" v="42145"/>
          <ac:cxnSpMkLst>
            <pc:docMk/>
            <pc:sldMk cId="1720640185" sldId="312"/>
            <ac:cxnSpMk id="24" creationId="{D0F07482-D890-C98D-93AE-82057675BA54}"/>
          </ac:cxnSpMkLst>
        </pc:cxnChg>
        <pc:cxnChg chg="add mod">
          <ac:chgData name="Hiren Patel" userId="2304375fbe5c3cea" providerId="LiveId" clId="{32B6C4CD-04FE-493A-9094-E649E31E51B9}" dt="2023-09-13T19:30:38.508" v="42145"/>
          <ac:cxnSpMkLst>
            <pc:docMk/>
            <pc:sldMk cId="1720640185" sldId="312"/>
            <ac:cxnSpMk id="25" creationId="{AB262302-1667-A732-B70B-F2186A6359AB}"/>
          </ac:cxnSpMkLst>
        </pc:cxnChg>
        <pc:cxnChg chg="add mod">
          <ac:chgData name="Hiren Patel" userId="2304375fbe5c3cea" providerId="LiveId" clId="{32B6C4CD-04FE-493A-9094-E649E31E51B9}" dt="2023-09-13T19:30:38.508" v="42145"/>
          <ac:cxnSpMkLst>
            <pc:docMk/>
            <pc:sldMk cId="1720640185" sldId="312"/>
            <ac:cxnSpMk id="26" creationId="{4836169D-02A5-BBF4-A3F7-3495D1351496}"/>
          </ac:cxnSpMkLst>
        </pc:cxnChg>
      </pc:sldChg>
      <pc:sldChg chg="addSp delSp modSp add mod modNotesTx">
        <pc:chgData name="Hiren Patel" userId="2304375fbe5c3cea" providerId="LiveId" clId="{32B6C4CD-04FE-493A-9094-E649E31E51B9}" dt="2023-09-13T19:30:47.403" v="42147"/>
        <pc:sldMkLst>
          <pc:docMk/>
          <pc:sldMk cId="994400804" sldId="313"/>
        </pc:sldMkLst>
        <pc:spChg chg="mod">
          <ac:chgData name="Hiren Patel" userId="2304375fbe5c3cea" providerId="LiveId" clId="{32B6C4CD-04FE-493A-9094-E649E31E51B9}" dt="2023-09-13T17:44:43.158" v="40824" actId="208"/>
          <ac:spMkLst>
            <pc:docMk/>
            <pc:sldMk cId="994400804" sldId="313"/>
            <ac:spMk id="4" creationId="{1162AC03-102C-1CFD-5517-B0F50AEDF8D9}"/>
          </ac:spMkLst>
        </pc:spChg>
        <pc:spChg chg="mod">
          <ac:chgData name="Hiren Patel" userId="2304375fbe5c3cea" providerId="LiveId" clId="{32B6C4CD-04FE-493A-9094-E649E31E51B9}" dt="2023-09-13T17:43:18.094" v="40780" actId="1035"/>
          <ac:spMkLst>
            <pc:docMk/>
            <pc:sldMk cId="994400804" sldId="313"/>
            <ac:spMk id="14" creationId="{74BBA11E-6D96-B5D8-4AA7-36CF23D7B90C}"/>
          </ac:spMkLst>
        </pc:spChg>
        <pc:spChg chg="add mod">
          <ac:chgData name="Hiren Patel" userId="2304375fbe5c3cea" providerId="LiveId" clId="{32B6C4CD-04FE-493A-9094-E649E31E51B9}" dt="2023-09-13T17:45:57.297" v="40848" actId="207"/>
          <ac:spMkLst>
            <pc:docMk/>
            <pc:sldMk cId="994400804" sldId="313"/>
            <ac:spMk id="22" creationId="{C9037C8A-0026-8DB3-E84D-74A6FB0FF0BB}"/>
          </ac:spMkLst>
        </pc:spChg>
        <pc:spChg chg="add mod">
          <ac:chgData name="Hiren Patel" userId="2304375fbe5c3cea" providerId="LiveId" clId="{32B6C4CD-04FE-493A-9094-E649E31E51B9}" dt="2023-09-13T19:03:16.409" v="41463" actId="1035"/>
          <ac:spMkLst>
            <pc:docMk/>
            <pc:sldMk cId="994400804" sldId="313"/>
            <ac:spMk id="26" creationId="{A20C118C-6BC3-0A3C-42FE-7FD9DEBE797E}"/>
          </ac:spMkLst>
        </pc:spChg>
        <pc:spChg chg="mod">
          <ac:chgData name="Hiren Patel" userId="2304375fbe5c3cea" providerId="LiveId" clId="{32B6C4CD-04FE-493A-9094-E649E31E51B9}" dt="2023-09-13T17:45:57.297" v="40848" actId="207"/>
          <ac:spMkLst>
            <pc:docMk/>
            <pc:sldMk cId="994400804" sldId="313"/>
            <ac:spMk id="31" creationId="{58E01401-0647-6C60-DFE2-00E8BBED6D25}"/>
          </ac:spMkLst>
        </pc:spChg>
        <pc:spChg chg="mod">
          <ac:chgData name="Hiren Patel" userId="2304375fbe5c3cea" providerId="LiveId" clId="{32B6C4CD-04FE-493A-9094-E649E31E51B9}" dt="2023-09-13T17:45:57.297" v="40848" actId="207"/>
          <ac:spMkLst>
            <pc:docMk/>
            <pc:sldMk cId="994400804" sldId="313"/>
            <ac:spMk id="32" creationId="{3727B058-67E2-7216-649C-5F063BA82B85}"/>
          </ac:spMkLst>
        </pc:spChg>
        <pc:spChg chg="mod">
          <ac:chgData name="Hiren Patel" userId="2304375fbe5c3cea" providerId="LiveId" clId="{32B6C4CD-04FE-493A-9094-E649E31E51B9}" dt="2023-09-13T17:45:57.297" v="40848" actId="207"/>
          <ac:spMkLst>
            <pc:docMk/>
            <pc:sldMk cId="994400804" sldId="313"/>
            <ac:spMk id="33" creationId="{D6FA8DCB-320B-48F9-9F78-25F4EA92F111}"/>
          </ac:spMkLst>
        </pc:spChg>
        <pc:spChg chg="mod">
          <ac:chgData name="Hiren Patel" userId="2304375fbe5c3cea" providerId="LiveId" clId="{32B6C4CD-04FE-493A-9094-E649E31E51B9}" dt="2023-09-13T17:45:57.297" v="40848" actId="207"/>
          <ac:spMkLst>
            <pc:docMk/>
            <pc:sldMk cId="994400804" sldId="313"/>
            <ac:spMk id="34" creationId="{27490A08-BD20-91A9-A7D5-AE257421952A}"/>
          </ac:spMkLst>
        </pc:spChg>
        <pc:graphicFrameChg chg="mod modGraphic">
          <ac:chgData name="Hiren Patel" userId="2304375fbe5c3cea" providerId="LiveId" clId="{32B6C4CD-04FE-493A-9094-E649E31E51B9}" dt="2023-09-13T17:42:29.523" v="40730" actId="207"/>
          <ac:graphicFrameMkLst>
            <pc:docMk/>
            <pc:sldMk cId="994400804" sldId="313"/>
            <ac:graphicFrameMk id="3" creationId="{A35BA463-FB0E-49B8-FBA8-E5AA41063808}"/>
          </ac:graphicFrameMkLst>
        </pc:graphicFrameChg>
        <pc:graphicFrameChg chg="mod modGraphic">
          <ac:chgData name="Hiren Patel" userId="2304375fbe5c3cea" providerId="LiveId" clId="{32B6C4CD-04FE-493A-9094-E649E31E51B9}" dt="2023-09-13T17:43:03.924" v="40741" actId="207"/>
          <ac:graphicFrameMkLst>
            <pc:docMk/>
            <pc:sldMk cId="994400804" sldId="313"/>
            <ac:graphicFrameMk id="5" creationId="{B0C1B3B6-4AC1-8565-1AA5-3435B2FBD4DF}"/>
          </ac:graphicFrameMkLst>
        </pc:graphicFrameChg>
        <pc:graphicFrameChg chg="mod modGraphic">
          <ac:chgData name="Hiren Patel" userId="2304375fbe5c3cea" providerId="LiveId" clId="{32B6C4CD-04FE-493A-9094-E649E31E51B9}" dt="2023-09-13T17:43:58.953" v="40794" actId="207"/>
          <ac:graphicFrameMkLst>
            <pc:docMk/>
            <pc:sldMk cId="994400804" sldId="313"/>
            <ac:graphicFrameMk id="8" creationId="{48F4D588-71DD-E93F-3CB8-1FD8C4F4E2B4}"/>
          </ac:graphicFrameMkLst>
        </pc:graphicFrameChg>
        <pc:cxnChg chg="del">
          <ac:chgData name="Hiren Patel" userId="2304375fbe5c3cea" providerId="LiveId" clId="{32B6C4CD-04FE-493A-9094-E649E31E51B9}" dt="2023-09-13T19:30:46.955" v="42146" actId="478"/>
          <ac:cxnSpMkLst>
            <pc:docMk/>
            <pc:sldMk cId="994400804" sldId="313"/>
            <ac:cxnSpMk id="7" creationId="{D5D68798-58A3-AF5A-CC1E-60D9A2D2AAB4}"/>
          </ac:cxnSpMkLst>
        </pc:cxnChg>
        <pc:cxnChg chg="del">
          <ac:chgData name="Hiren Patel" userId="2304375fbe5c3cea" providerId="LiveId" clId="{32B6C4CD-04FE-493A-9094-E649E31E51B9}" dt="2023-09-13T19:30:46.955" v="42146" actId="478"/>
          <ac:cxnSpMkLst>
            <pc:docMk/>
            <pc:sldMk cId="994400804" sldId="313"/>
            <ac:cxnSpMk id="9" creationId="{20F018AA-5BD1-FA7B-44E1-4125C8F8BBA7}"/>
          </ac:cxnSpMkLst>
        </pc:cxnChg>
        <pc:cxnChg chg="del">
          <ac:chgData name="Hiren Patel" userId="2304375fbe5c3cea" providerId="LiveId" clId="{32B6C4CD-04FE-493A-9094-E649E31E51B9}" dt="2023-09-13T19:30:46.955" v="42146" actId="478"/>
          <ac:cxnSpMkLst>
            <pc:docMk/>
            <pc:sldMk cId="994400804" sldId="313"/>
            <ac:cxnSpMk id="10" creationId="{1428931C-665F-28D9-6333-2602965C2823}"/>
          </ac:cxnSpMkLst>
        </pc:cxnChg>
        <pc:cxnChg chg="del">
          <ac:chgData name="Hiren Patel" userId="2304375fbe5c3cea" providerId="LiveId" clId="{32B6C4CD-04FE-493A-9094-E649E31E51B9}" dt="2023-09-13T19:30:46.955" v="42146" actId="478"/>
          <ac:cxnSpMkLst>
            <pc:docMk/>
            <pc:sldMk cId="994400804" sldId="313"/>
            <ac:cxnSpMk id="15" creationId="{23C6E473-D1F1-810D-E749-7A4D3738B1F4}"/>
          </ac:cxnSpMkLst>
        </pc:cxnChg>
        <pc:cxnChg chg="mod">
          <ac:chgData name="Hiren Patel" userId="2304375fbe5c3cea" providerId="LiveId" clId="{32B6C4CD-04FE-493A-9094-E649E31E51B9}" dt="2023-09-13T17:43:18.094" v="40780" actId="1035"/>
          <ac:cxnSpMkLst>
            <pc:docMk/>
            <pc:sldMk cId="994400804" sldId="313"/>
            <ac:cxnSpMk id="16" creationId="{90DFEEDB-F3CE-1C16-1739-0B6C4230A024}"/>
          </ac:cxnSpMkLst>
        </pc:cxnChg>
        <pc:cxnChg chg="mod">
          <ac:chgData name="Hiren Patel" userId="2304375fbe5c3cea" providerId="LiveId" clId="{32B6C4CD-04FE-493A-9094-E649E31E51B9}" dt="2023-09-13T17:43:18.094" v="40780" actId="1035"/>
          <ac:cxnSpMkLst>
            <pc:docMk/>
            <pc:sldMk cId="994400804" sldId="313"/>
            <ac:cxnSpMk id="17" creationId="{53224415-BB63-8CD3-DC23-E8F102987F67}"/>
          </ac:cxnSpMkLst>
        </pc:cxnChg>
        <pc:cxnChg chg="add mod">
          <ac:chgData name="Hiren Patel" userId="2304375fbe5c3cea" providerId="LiveId" clId="{32B6C4CD-04FE-493A-9094-E649E31E51B9}" dt="2023-09-13T17:44:52.394" v="40825" actId="208"/>
          <ac:cxnSpMkLst>
            <pc:docMk/>
            <pc:sldMk cId="994400804" sldId="313"/>
            <ac:cxnSpMk id="21" creationId="{922F9EC9-1BA6-1F27-841E-D2A8D59CF77F}"/>
          </ac:cxnSpMkLst>
        </pc:cxnChg>
        <pc:cxnChg chg="add mod">
          <ac:chgData name="Hiren Patel" userId="2304375fbe5c3cea" providerId="LiveId" clId="{32B6C4CD-04FE-493A-9094-E649E31E51B9}" dt="2023-09-13T17:46:36.561" v="40963" actId="14100"/>
          <ac:cxnSpMkLst>
            <pc:docMk/>
            <pc:sldMk cId="994400804" sldId="313"/>
            <ac:cxnSpMk id="23" creationId="{73BAED63-C73F-2A9A-AC58-11FD83CBC7A7}"/>
          </ac:cxnSpMkLst>
        </pc:cxnChg>
        <pc:cxnChg chg="add mod">
          <ac:chgData name="Hiren Patel" userId="2304375fbe5c3cea" providerId="LiveId" clId="{32B6C4CD-04FE-493A-9094-E649E31E51B9}" dt="2023-09-13T19:03:16.409" v="41463" actId="1035"/>
          <ac:cxnSpMkLst>
            <pc:docMk/>
            <pc:sldMk cId="994400804" sldId="313"/>
            <ac:cxnSpMk id="28" creationId="{A2BE0C29-034B-D1D3-9AB4-D79D01A8926A}"/>
          </ac:cxnSpMkLst>
        </pc:cxnChg>
        <pc:cxnChg chg="add mod">
          <ac:chgData name="Hiren Patel" userId="2304375fbe5c3cea" providerId="LiveId" clId="{32B6C4CD-04FE-493A-9094-E649E31E51B9}" dt="2023-09-13T19:03:16.409" v="41463" actId="1035"/>
          <ac:cxnSpMkLst>
            <pc:docMk/>
            <pc:sldMk cId="994400804" sldId="313"/>
            <ac:cxnSpMk id="29" creationId="{6812E27C-712D-86ED-1F26-0BBAB73DC490}"/>
          </ac:cxnSpMkLst>
        </pc:cxnChg>
        <pc:cxnChg chg="add mod">
          <ac:chgData name="Hiren Patel" userId="2304375fbe5c3cea" providerId="LiveId" clId="{32B6C4CD-04FE-493A-9094-E649E31E51B9}" dt="2023-09-13T19:30:47.403" v="42147"/>
          <ac:cxnSpMkLst>
            <pc:docMk/>
            <pc:sldMk cId="994400804" sldId="313"/>
            <ac:cxnSpMk id="30" creationId="{D07D4991-42F1-889D-C9B8-5D738206ABDB}"/>
          </ac:cxnSpMkLst>
        </pc:cxnChg>
        <pc:cxnChg chg="add mod">
          <ac:chgData name="Hiren Patel" userId="2304375fbe5c3cea" providerId="LiveId" clId="{32B6C4CD-04FE-493A-9094-E649E31E51B9}" dt="2023-09-13T19:30:47.403" v="42147"/>
          <ac:cxnSpMkLst>
            <pc:docMk/>
            <pc:sldMk cId="994400804" sldId="313"/>
            <ac:cxnSpMk id="38" creationId="{4D6B48A7-E21E-DFB1-106F-E031776482CD}"/>
          </ac:cxnSpMkLst>
        </pc:cxnChg>
        <pc:cxnChg chg="add mod">
          <ac:chgData name="Hiren Patel" userId="2304375fbe5c3cea" providerId="LiveId" clId="{32B6C4CD-04FE-493A-9094-E649E31E51B9}" dt="2023-09-13T19:30:47.403" v="42147"/>
          <ac:cxnSpMkLst>
            <pc:docMk/>
            <pc:sldMk cId="994400804" sldId="313"/>
            <ac:cxnSpMk id="39" creationId="{51DE844E-2F50-EA4D-BD16-70308EC8DE77}"/>
          </ac:cxnSpMkLst>
        </pc:cxnChg>
        <pc:cxnChg chg="add mod">
          <ac:chgData name="Hiren Patel" userId="2304375fbe5c3cea" providerId="LiveId" clId="{32B6C4CD-04FE-493A-9094-E649E31E51B9}" dt="2023-09-13T19:30:47.403" v="42147"/>
          <ac:cxnSpMkLst>
            <pc:docMk/>
            <pc:sldMk cId="994400804" sldId="313"/>
            <ac:cxnSpMk id="40" creationId="{3AD221B1-65A6-F940-DF48-32DF451A9152}"/>
          </ac:cxnSpMkLst>
        </pc:cxnChg>
      </pc:sldChg>
      <pc:sldChg chg="modSp mod">
        <pc:chgData name="Hiren Patel" userId="2304375fbe5c3cea" providerId="LiveId" clId="{32B6C4CD-04FE-493A-9094-E649E31E51B9}" dt="2023-09-14T11:57:59.779" v="42919" actId="20577"/>
        <pc:sldMkLst>
          <pc:docMk/>
          <pc:sldMk cId="27324967" sldId="314"/>
        </pc:sldMkLst>
        <pc:spChg chg="mod">
          <ac:chgData name="Hiren Patel" userId="2304375fbe5c3cea" providerId="LiveId" clId="{32B6C4CD-04FE-493A-9094-E649E31E51B9}" dt="2023-09-14T11:57:59.779" v="42919" actId="20577"/>
          <ac:spMkLst>
            <pc:docMk/>
            <pc:sldMk cId="27324967" sldId="314"/>
            <ac:spMk id="2" creationId="{DD5CD6CD-8AD1-EFE7-FA8C-31FF1DA5F82A}"/>
          </ac:spMkLst>
        </pc:spChg>
      </pc:sldChg>
      <pc:sldChg chg="new del">
        <pc:chgData name="Hiren Patel" userId="2304375fbe5c3cea" providerId="LiveId" clId="{32B6C4CD-04FE-493A-9094-E649E31E51B9}" dt="2023-09-13T19:22:17.851" v="42122" actId="680"/>
        <pc:sldMkLst>
          <pc:docMk/>
          <pc:sldMk cId="3466186010" sldId="314"/>
        </pc:sldMkLst>
      </pc:sldChg>
      <pc:sldChg chg="addSp modSp add mod">
        <pc:chgData name="Hiren Patel" userId="2304375fbe5c3cea" providerId="LiveId" clId="{32B6C4CD-04FE-493A-9094-E649E31E51B9}" dt="2023-09-14T12:21:46.038" v="43195" actId="20577"/>
        <pc:sldMkLst>
          <pc:docMk/>
          <pc:sldMk cId="1066957138" sldId="315"/>
        </pc:sldMkLst>
        <pc:graphicFrameChg chg="add mod modGraphic">
          <ac:chgData name="Hiren Patel" userId="2304375fbe5c3cea" providerId="LiveId" clId="{32B6C4CD-04FE-493A-9094-E649E31E51B9}" dt="2023-09-14T12:21:46.038" v="43195" actId="20577"/>
          <ac:graphicFrameMkLst>
            <pc:docMk/>
            <pc:sldMk cId="1066957138" sldId="315"/>
            <ac:graphicFrameMk id="3" creationId="{C063A3B7-742B-311B-8A57-A0390BEF53E5}"/>
          </ac:graphicFrameMkLst>
        </pc:graphicFrameChg>
      </pc:sldChg>
      <pc:sldChg chg="addSp delSp modSp add mod modNotesTx">
        <pc:chgData name="Hiren Patel" userId="2304375fbe5c3cea" providerId="LiveId" clId="{32B6C4CD-04FE-493A-9094-E649E31E51B9}" dt="2023-09-21T14:16:47.832" v="44743" actId="20577"/>
        <pc:sldMkLst>
          <pc:docMk/>
          <pc:sldMk cId="3201166484" sldId="316"/>
        </pc:sldMkLst>
        <pc:spChg chg="mod">
          <ac:chgData name="Hiren Patel" userId="2304375fbe5c3cea" providerId="LiveId" clId="{32B6C4CD-04FE-493A-9094-E649E31E51B9}" dt="2023-09-21T14:05:14.264" v="43703" actId="14100"/>
          <ac:spMkLst>
            <pc:docMk/>
            <pc:sldMk cId="3201166484" sldId="316"/>
            <ac:spMk id="4" creationId="{1162AC03-102C-1CFD-5517-B0F50AEDF8D9}"/>
          </ac:spMkLst>
        </pc:spChg>
        <pc:spChg chg="del">
          <ac:chgData name="Hiren Patel" userId="2304375fbe5c3cea" providerId="LiveId" clId="{32B6C4CD-04FE-493A-9094-E649E31E51B9}" dt="2023-09-21T14:02:11.092" v="43613" actId="478"/>
          <ac:spMkLst>
            <pc:docMk/>
            <pc:sldMk cId="3201166484" sldId="316"/>
            <ac:spMk id="6" creationId="{FA851432-8386-D96D-AE5B-C7CE1A17D26C}"/>
          </ac:spMkLst>
        </pc:spChg>
        <pc:spChg chg="mod">
          <ac:chgData name="Hiren Patel" userId="2304375fbe5c3cea" providerId="LiveId" clId="{32B6C4CD-04FE-493A-9094-E649E31E51B9}" dt="2023-09-21T14:05:41.346" v="43730" actId="20577"/>
          <ac:spMkLst>
            <pc:docMk/>
            <pc:sldMk cId="3201166484" sldId="316"/>
            <ac:spMk id="12" creationId="{DA00B49E-EA38-8514-46A2-DBF22B41C375}"/>
          </ac:spMkLst>
        </pc:spChg>
        <pc:spChg chg="mod">
          <ac:chgData name="Hiren Patel" userId="2304375fbe5c3cea" providerId="LiveId" clId="{32B6C4CD-04FE-493A-9094-E649E31E51B9}" dt="2023-09-21T14:04:02.305" v="43683" actId="1035"/>
          <ac:spMkLst>
            <pc:docMk/>
            <pc:sldMk cId="3201166484" sldId="316"/>
            <ac:spMk id="14" creationId="{74BBA11E-6D96-B5D8-4AA7-36CF23D7B90C}"/>
          </ac:spMkLst>
        </pc:spChg>
        <pc:spChg chg="mod">
          <ac:chgData name="Hiren Patel" userId="2304375fbe5c3cea" providerId="LiveId" clId="{32B6C4CD-04FE-493A-9094-E649E31E51B9}" dt="2023-09-21T14:04:24.500" v="43684" actId="1076"/>
          <ac:spMkLst>
            <pc:docMk/>
            <pc:sldMk cId="3201166484" sldId="316"/>
            <ac:spMk id="18" creationId="{348F2DD2-8CB4-C782-B906-B2D2C2086E09}"/>
          </ac:spMkLst>
        </pc:spChg>
        <pc:spChg chg="mod">
          <ac:chgData name="Hiren Patel" userId="2304375fbe5c3cea" providerId="LiveId" clId="{32B6C4CD-04FE-493A-9094-E649E31E51B9}" dt="2023-09-21T14:03:26.947" v="43640" actId="20577"/>
          <ac:spMkLst>
            <pc:docMk/>
            <pc:sldMk cId="3201166484" sldId="316"/>
            <ac:spMk id="31" creationId="{58E01401-0647-6C60-DFE2-00E8BBED6D25}"/>
          </ac:spMkLst>
        </pc:spChg>
        <pc:spChg chg="del">
          <ac:chgData name="Hiren Patel" userId="2304375fbe5c3cea" providerId="LiveId" clId="{32B6C4CD-04FE-493A-9094-E649E31E51B9}" dt="2023-09-21T14:03:47.213" v="43643" actId="478"/>
          <ac:spMkLst>
            <pc:docMk/>
            <pc:sldMk cId="3201166484" sldId="316"/>
            <ac:spMk id="33" creationId="{D6FA8DCB-320B-48F9-9F78-25F4EA92F111}"/>
          </ac:spMkLst>
        </pc:spChg>
        <pc:spChg chg="del">
          <ac:chgData name="Hiren Patel" userId="2304375fbe5c3cea" providerId="LiveId" clId="{32B6C4CD-04FE-493A-9094-E649E31E51B9}" dt="2023-09-21T14:03:47.213" v="43643" actId="478"/>
          <ac:spMkLst>
            <pc:docMk/>
            <pc:sldMk cId="3201166484" sldId="316"/>
            <ac:spMk id="34" creationId="{27490A08-BD20-91A9-A7D5-AE257421952A}"/>
          </ac:spMkLst>
        </pc:spChg>
        <pc:grpChg chg="del">
          <ac:chgData name="Hiren Patel" userId="2304375fbe5c3cea" providerId="LiveId" clId="{32B6C4CD-04FE-493A-9094-E649E31E51B9}" dt="2023-09-21T14:05:56.377" v="43731" actId="478"/>
          <ac:grpSpMkLst>
            <pc:docMk/>
            <pc:sldMk cId="3201166484" sldId="316"/>
            <ac:grpSpMk id="35" creationId="{14CDC043-1B19-D92E-4554-B26E8A368FC6}"/>
          </ac:grpSpMkLst>
        </pc:grpChg>
        <pc:graphicFrameChg chg="mod modGraphic">
          <ac:chgData name="Hiren Patel" userId="2304375fbe5c3cea" providerId="LiveId" clId="{32B6C4CD-04FE-493A-9094-E649E31E51B9}" dt="2023-09-21T14:02:35.662" v="43620" actId="20577"/>
          <ac:graphicFrameMkLst>
            <pc:docMk/>
            <pc:sldMk cId="3201166484" sldId="316"/>
            <ac:graphicFrameMk id="3" creationId="{A35BA463-FB0E-49B8-FBA8-E5AA41063808}"/>
          </ac:graphicFrameMkLst>
        </pc:graphicFrameChg>
        <pc:graphicFrameChg chg="mod modGraphic">
          <ac:chgData name="Hiren Patel" userId="2304375fbe5c3cea" providerId="LiveId" clId="{32B6C4CD-04FE-493A-9094-E649E31E51B9}" dt="2023-09-21T14:03:04.511" v="43635" actId="2164"/>
          <ac:graphicFrameMkLst>
            <pc:docMk/>
            <pc:sldMk cId="3201166484" sldId="316"/>
            <ac:graphicFrameMk id="5" creationId="{B0C1B3B6-4AC1-8565-1AA5-3435B2FBD4DF}"/>
          </ac:graphicFrameMkLst>
        </pc:graphicFrameChg>
        <pc:graphicFrameChg chg="mod modGraphic">
          <ac:chgData name="Hiren Patel" userId="2304375fbe5c3cea" providerId="LiveId" clId="{32B6C4CD-04FE-493A-9094-E649E31E51B9}" dt="2023-09-21T14:05:05.480" v="43702" actId="20577"/>
          <ac:graphicFrameMkLst>
            <pc:docMk/>
            <pc:sldMk cId="3201166484" sldId="316"/>
            <ac:graphicFrameMk id="8" creationId="{48F4D588-71DD-E93F-3CB8-1FD8C4F4E2B4}"/>
          </ac:graphicFrameMkLst>
        </pc:graphicFrameChg>
        <pc:picChg chg="add mod">
          <ac:chgData name="Hiren Patel" userId="2304375fbe5c3cea" providerId="LiveId" clId="{32B6C4CD-04FE-493A-9094-E649E31E51B9}" dt="2023-09-21T14:06:26.394" v="43745" actId="1076"/>
          <ac:picMkLst>
            <pc:docMk/>
            <pc:sldMk cId="3201166484" sldId="316"/>
            <ac:picMk id="28" creationId="{10374CE0-8F2C-222F-088E-84D8D6B0B217}"/>
          </ac:picMkLst>
        </pc:picChg>
        <pc:cxnChg chg="mod">
          <ac:chgData name="Hiren Patel" userId="2304375fbe5c3cea" providerId="LiveId" clId="{32B6C4CD-04FE-493A-9094-E649E31E51B9}" dt="2023-09-21T14:03:16.247" v="43637" actId="14100"/>
          <ac:cxnSpMkLst>
            <pc:docMk/>
            <pc:sldMk cId="3201166484" sldId="316"/>
            <ac:cxnSpMk id="11" creationId="{65F2A5F1-3A11-756D-C0F3-9A1B9319A487}"/>
          </ac:cxnSpMkLst>
        </pc:cxnChg>
        <pc:cxnChg chg="del">
          <ac:chgData name="Hiren Patel" userId="2304375fbe5c3cea" providerId="LiveId" clId="{32B6C4CD-04FE-493A-9094-E649E31E51B9}" dt="2023-09-21T14:03:18.829" v="43638" actId="478"/>
          <ac:cxnSpMkLst>
            <pc:docMk/>
            <pc:sldMk cId="3201166484" sldId="316"/>
            <ac:cxnSpMk id="13" creationId="{0E8E346E-3CD4-869B-7888-408990418E6E}"/>
          </ac:cxnSpMkLst>
        </pc:cxnChg>
        <pc:cxnChg chg="mod">
          <ac:chgData name="Hiren Patel" userId="2304375fbe5c3cea" providerId="LiveId" clId="{32B6C4CD-04FE-493A-9094-E649E31E51B9}" dt="2023-09-21T14:04:02.305" v="43683" actId="1035"/>
          <ac:cxnSpMkLst>
            <pc:docMk/>
            <pc:sldMk cId="3201166484" sldId="316"/>
            <ac:cxnSpMk id="16" creationId="{90DFEEDB-F3CE-1C16-1739-0B6C4230A024}"/>
          </ac:cxnSpMkLst>
        </pc:cxnChg>
        <pc:cxnChg chg="mod">
          <ac:chgData name="Hiren Patel" userId="2304375fbe5c3cea" providerId="LiveId" clId="{32B6C4CD-04FE-493A-9094-E649E31E51B9}" dt="2023-09-21T14:04:02.305" v="43683" actId="1035"/>
          <ac:cxnSpMkLst>
            <pc:docMk/>
            <pc:sldMk cId="3201166484" sldId="316"/>
            <ac:cxnSpMk id="17" creationId="{53224415-BB63-8CD3-DC23-E8F102987F67}"/>
          </ac:cxnSpMkLst>
        </pc:cxnChg>
        <pc:cxnChg chg="mod">
          <ac:chgData name="Hiren Patel" userId="2304375fbe5c3cea" providerId="LiveId" clId="{32B6C4CD-04FE-493A-9094-E649E31E51B9}" dt="2023-09-21T14:03:39.459" v="43642" actId="1076"/>
          <ac:cxnSpMkLst>
            <pc:docMk/>
            <pc:sldMk cId="3201166484" sldId="316"/>
            <ac:cxnSpMk id="19" creationId="{ABE70043-D0AA-436F-59FD-DB45DDB8090C}"/>
          </ac:cxnSpMkLst>
        </pc:cxnChg>
        <pc:cxnChg chg="mod">
          <ac:chgData name="Hiren Patel" userId="2304375fbe5c3cea" providerId="LiveId" clId="{32B6C4CD-04FE-493A-9094-E649E31E51B9}" dt="2023-09-21T14:04:39.156" v="43686" actId="14100"/>
          <ac:cxnSpMkLst>
            <pc:docMk/>
            <pc:sldMk cId="3201166484" sldId="316"/>
            <ac:cxnSpMk id="21" creationId="{5B188E99-1AF0-C4DF-A0EB-AA678CC5B773}"/>
          </ac:cxnSpMkLst>
        </pc:cxnChg>
        <pc:cxnChg chg="mod">
          <ac:chgData name="Hiren Patel" userId="2304375fbe5c3cea" providerId="LiveId" clId="{32B6C4CD-04FE-493A-9094-E649E31E51B9}" dt="2023-09-21T14:04:24.500" v="43684" actId="1076"/>
          <ac:cxnSpMkLst>
            <pc:docMk/>
            <pc:sldMk cId="3201166484" sldId="316"/>
            <ac:cxnSpMk id="22" creationId="{1FA03AA6-687E-DDCE-42C8-6EE7EEDC04A6}"/>
          </ac:cxnSpMkLst>
        </pc:cxnChg>
        <pc:cxnChg chg="del">
          <ac:chgData name="Hiren Patel" userId="2304375fbe5c3cea" providerId="LiveId" clId="{32B6C4CD-04FE-493A-9094-E649E31E51B9}" dt="2023-09-21T14:03:10.342" v="43636" actId="478"/>
          <ac:cxnSpMkLst>
            <pc:docMk/>
            <pc:sldMk cId="3201166484" sldId="316"/>
            <ac:cxnSpMk id="24" creationId="{D0F07482-D890-C98D-93AE-82057675BA54}"/>
          </ac:cxnSpMkLst>
        </pc:cxnChg>
        <pc:cxnChg chg="del">
          <ac:chgData name="Hiren Patel" userId="2304375fbe5c3cea" providerId="LiveId" clId="{32B6C4CD-04FE-493A-9094-E649E31E51B9}" dt="2023-09-21T14:03:34.162" v="43641" actId="478"/>
          <ac:cxnSpMkLst>
            <pc:docMk/>
            <pc:sldMk cId="3201166484" sldId="316"/>
            <ac:cxnSpMk id="26" creationId="{4836169D-02A5-BBF4-A3F7-3495D1351496}"/>
          </ac:cxnSpMkLst>
        </pc:cxnChg>
        <pc:cxnChg chg="del">
          <ac:chgData name="Hiren Patel" userId="2304375fbe5c3cea" providerId="LiveId" clId="{32B6C4CD-04FE-493A-9094-E649E31E51B9}" dt="2023-09-21T14:03:47.213" v="43643" actId="478"/>
          <ac:cxnSpMkLst>
            <pc:docMk/>
            <pc:sldMk cId="3201166484" sldId="316"/>
            <ac:cxnSpMk id="27" creationId="{E80E4114-B2E6-F30A-6986-1302A0F1EF23}"/>
          </ac:cxnSpMkLst>
        </pc:cxnChg>
      </pc:sldChg>
    </pc:docChg>
  </pc:docChgLst>
  <pc:docChgLst>
    <pc:chgData name="Hiren Patel" userId="2304375fbe5c3cea" providerId="LiveId" clId="{E59060E0-8B63-4BF3-BF8C-6E35DF52FA42}"/>
    <pc:docChg chg="modSld">
      <pc:chgData name="Hiren Patel" userId="2304375fbe5c3cea" providerId="LiveId" clId="{E59060E0-8B63-4BF3-BF8C-6E35DF52FA42}" dt="2023-07-31T16:33:44.237" v="5" actId="20577"/>
      <pc:docMkLst>
        <pc:docMk/>
      </pc:docMkLst>
      <pc:sldChg chg="modSp mod">
        <pc:chgData name="Hiren Patel" userId="2304375fbe5c3cea" providerId="LiveId" clId="{E59060E0-8B63-4BF3-BF8C-6E35DF52FA42}" dt="2023-07-31T16:33:44.237" v="5" actId="20577"/>
        <pc:sldMkLst>
          <pc:docMk/>
          <pc:sldMk cId="479257844" sldId="256"/>
        </pc:sldMkLst>
        <pc:spChg chg="mod">
          <ac:chgData name="Hiren Patel" userId="2304375fbe5c3cea" providerId="LiveId" clId="{E59060E0-8B63-4BF3-BF8C-6E35DF52FA42}" dt="2023-07-31T16:33:44.237" v="5" actId="20577"/>
          <ac:spMkLst>
            <pc:docMk/>
            <pc:sldMk cId="479257844" sldId="256"/>
            <ac:spMk id="3" creationId="{00000000-0000-0000-0000-000000000000}"/>
          </ac:spMkLst>
        </pc:sp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3360" b="0" i="0" u="none" strike="noStrike" kern="1200" spc="0" baseline="0">
                <a:solidFill>
                  <a:schemeClr val="tx1">
                    <a:lumMod val="65000"/>
                    <a:lumOff val="35000"/>
                  </a:schemeClr>
                </a:solidFill>
                <a:latin typeface="+mn-lt"/>
                <a:ea typeface="+mn-ea"/>
                <a:cs typeface="+mn-cs"/>
              </a:defRPr>
            </a:pPr>
            <a:r>
              <a:rPr lang="en-US"/>
              <a:t>Power and Emissions of LLMs</a:t>
            </a:r>
          </a:p>
        </c:rich>
      </c:tx>
      <c:overlay val="0"/>
      <c:spPr>
        <a:noFill/>
        <a:ln>
          <a:noFill/>
        </a:ln>
        <a:effectLst/>
      </c:spPr>
      <c:txPr>
        <a:bodyPr rot="0" spcFirstLastPara="1" vertOverflow="ellipsis" vert="horz" wrap="square" anchor="ctr" anchorCtr="1"/>
        <a:lstStyle/>
        <a:p>
          <a:pPr>
            <a:defRPr sz="336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bar"/>
        <c:grouping val="clustered"/>
        <c:varyColors val="0"/>
        <c:ser>
          <c:idx val="0"/>
          <c:order val="0"/>
          <c:tx>
            <c:strRef>
              <c:f>Sheet1!$B$9</c:f>
              <c:strCache>
                <c:ptCount val="1"/>
                <c:pt idx="0">
                  <c:v>CO2 (Metric Tons)</c:v>
                </c:pt>
              </c:strCache>
            </c:strRef>
          </c:tx>
          <c:spPr>
            <a:solidFill>
              <a:schemeClr val="accent1"/>
            </a:solidFill>
            <a:ln>
              <a:noFill/>
            </a:ln>
            <a:effectLst/>
          </c:spPr>
          <c:invertIfNegative val="0"/>
          <c:cat>
            <c:strRef>
              <c:f>Sheet1!$A$10:$A$14</c:f>
              <c:strCache>
                <c:ptCount val="5"/>
                <c:pt idx="0">
                  <c:v>GPT3</c:v>
                </c:pt>
                <c:pt idx="1">
                  <c:v>PaLM</c:v>
                </c:pt>
                <c:pt idx="2">
                  <c:v>OPT</c:v>
                </c:pt>
                <c:pt idx="3">
                  <c:v>BLOOM</c:v>
                </c:pt>
                <c:pt idx="4">
                  <c:v>Avg US Household</c:v>
                </c:pt>
              </c:strCache>
            </c:strRef>
          </c:cat>
          <c:val>
            <c:numRef>
              <c:f>Sheet1!$B$10:$B$14</c:f>
              <c:numCache>
                <c:formatCode>General</c:formatCode>
                <c:ptCount val="5"/>
                <c:pt idx="0">
                  <c:v>552</c:v>
                </c:pt>
                <c:pt idx="1">
                  <c:v>300</c:v>
                </c:pt>
                <c:pt idx="2">
                  <c:v>75</c:v>
                </c:pt>
                <c:pt idx="3">
                  <c:v>25</c:v>
                </c:pt>
                <c:pt idx="4">
                  <c:v>6.3</c:v>
                </c:pt>
              </c:numCache>
            </c:numRef>
          </c:val>
          <c:extLst>
            <c:ext xmlns:c16="http://schemas.microsoft.com/office/drawing/2014/chart" uri="{C3380CC4-5D6E-409C-BE32-E72D297353CC}">
              <c16:uniqueId val="{00000000-873C-45DE-B9EC-1AA5116E0EB9}"/>
            </c:ext>
          </c:extLst>
        </c:ser>
        <c:ser>
          <c:idx val="1"/>
          <c:order val="1"/>
          <c:tx>
            <c:strRef>
              <c:f>Sheet1!$C$9</c:f>
              <c:strCache>
                <c:ptCount val="1"/>
                <c:pt idx="0">
                  <c:v>Power (MWH)</c:v>
                </c:pt>
              </c:strCache>
            </c:strRef>
          </c:tx>
          <c:spPr>
            <a:solidFill>
              <a:schemeClr val="accent2"/>
            </a:solidFill>
            <a:ln>
              <a:noFill/>
            </a:ln>
            <a:effectLst/>
          </c:spPr>
          <c:invertIfNegative val="0"/>
          <c:cat>
            <c:strRef>
              <c:f>Sheet1!$A$10:$A$14</c:f>
              <c:strCache>
                <c:ptCount val="5"/>
                <c:pt idx="0">
                  <c:v>GPT3</c:v>
                </c:pt>
                <c:pt idx="1">
                  <c:v>PaLM</c:v>
                </c:pt>
                <c:pt idx="2">
                  <c:v>OPT</c:v>
                </c:pt>
                <c:pt idx="3">
                  <c:v>BLOOM</c:v>
                </c:pt>
                <c:pt idx="4">
                  <c:v>Avg US Household</c:v>
                </c:pt>
              </c:strCache>
            </c:strRef>
          </c:cat>
          <c:val>
            <c:numRef>
              <c:f>Sheet1!$C$10:$C$14</c:f>
              <c:numCache>
                <c:formatCode>General</c:formatCode>
                <c:ptCount val="5"/>
                <c:pt idx="0">
                  <c:v>1287</c:v>
                </c:pt>
                <c:pt idx="1">
                  <c:v>433</c:v>
                </c:pt>
                <c:pt idx="2">
                  <c:v>324</c:v>
                </c:pt>
                <c:pt idx="3">
                  <c:v>312</c:v>
                </c:pt>
                <c:pt idx="4">
                  <c:v>10.63</c:v>
                </c:pt>
              </c:numCache>
            </c:numRef>
          </c:val>
          <c:extLst>
            <c:ext xmlns:c16="http://schemas.microsoft.com/office/drawing/2014/chart" uri="{C3380CC4-5D6E-409C-BE32-E72D297353CC}">
              <c16:uniqueId val="{00000001-873C-45DE-B9EC-1AA5116E0EB9}"/>
            </c:ext>
          </c:extLst>
        </c:ser>
        <c:dLbls>
          <c:showLegendKey val="0"/>
          <c:showVal val="0"/>
          <c:showCatName val="0"/>
          <c:showSerName val="0"/>
          <c:showPercent val="0"/>
          <c:showBubbleSize val="0"/>
        </c:dLbls>
        <c:gapWidth val="182"/>
        <c:axId val="523043424"/>
        <c:axId val="580636976"/>
      </c:barChart>
      <c:catAx>
        <c:axId val="523043424"/>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endParaRPr lang="en-US"/>
          </a:p>
        </c:txPr>
        <c:crossAx val="580636976"/>
        <c:crosses val="autoZero"/>
        <c:auto val="1"/>
        <c:lblAlgn val="ctr"/>
        <c:lblOffset val="100"/>
        <c:noMultiLvlLbl val="0"/>
      </c:catAx>
      <c:valAx>
        <c:axId val="580636976"/>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endParaRPr lang="en-US"/>
          </a:p>
        </c:txPr>
        <c:crossAx val="52304342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sz="2800"/>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CEDFE64-C7F4-4D15-8CEA-3641E729B4E6}" type="datetimeFigureOut">
              <a:rPr lang="en-US" smtClean="0"/>
              <a:t>9/21/2023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6FFE123-2863-4BA4-96D6-C2215E59C391}" type="slidenum">
              <a:rPr lang="en-US" smtClean="0"/>
              <a:t>‹#›</a:t>
            </a:fld>
            <a:endParaRPr lang="en-US"/>
          </a:p>
        </p:txBody>
      </p:sp>
    </p:spTree>
    <p:extLst>
      <p:ext uri="{BB962C8B-B14F-4D97-AF65-F5344CB8AC3E}">
        <p14:creationId xmlns:p14="http://schemas.microsoft.com/office/powerpoint/2010/main" val="11047204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 practiced some fundamental Natural Language Processing, let’s go into some more advanced methods.  Here we will go into concepts of Attention, the Encoder-Decoder model and Transformers for NLP.  Toward the end, we will also cover some concepts of Generative AI.  </a:t>
            </a:r>
          </a:p>
        </p:txBody>
      </p:sp>
      <p:sp>
        <p:nvSpPr>
          <p:cNvPr id="4" name="Slide Number Placeholder 3"/>
          <p:cNvSpPr>
            <a:spLocks noGrp="1"/>
          </p:cNvSpPr>
          <p:nvPr>
            <p:ph type="sldNum" sz="quarter" idx="10"/>
          </p:nvPr>
        </p:nvSpPr>
        <p:spPr/>
        <p:txBody>
          <a:bodyPr/>
          <a:lstStyle/>
          <a:p>
            <a:fld id="{66FFE123-2863-4BA4-96D6-C2215E59C391}" type="slidenum">
              <a:rPr lang="en-US" smtClean="0"/>
              <a:t>1</a:t>
            </a:fld>
            <a:endParaRPr lang="en-US"/>
          </a:p>
        </p:txBody>
      </p:sp>
    </p:spTree>
    <p:extLst>
      <p:ext uri="{BB962C8B-B14F-4D97-AF65-F5344CB8AC3E}">
        <p14:creationId xmlns:p14="http://schemas.microsoft.com/office/powerpoint/2010/main" val="7913634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when the decoder LSTM sends it’s hidden state to the </a:t>
            </a:r>
            <a:r>
              <a:rPr lang="en-US" dirty="0" err="1"/>
              <a:t>softmax</a:t>
            </a:r>
            <a:r>
              <a:rPr lang="en-US" dirty="0"/>
              <a:t> function, it’s sending a vector of numbers, where the length of the vector is the size of the vocabulary.  Then the </a:t>
            </a:r>
            <a:r>
              <a:rPr lang="en-US" dirty="0" err="1"/>
              <a:t>softmax</a:t>
            </a:r>
            <a:r>
              <a:rPr lang="en-US" dirty="0"/>
              <a:t> function will output the probability for each word in your vocabulary.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66FFE123-2863-4BA4-96D6-C2215E59C391}" type="slidenum">
              <a:rPr lang="en-US" smtClean="0"/>
              <a:t>10</a:t>
            </a:fld>
            <a:endParaRPr lang="en-US"/>
          </a:p>
        </p:txBody>
      </p:sp>
    </p:spTree>
    <p:extLst>
      <p:ext uri="{BB962C8B-B14F-4D97-AF65-F5344CB8AC3E}">
        <p14:creationId xmlns:p14="http://schemas.microsoft.com/office/powerpoint/2010/main" val="40506286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While the </a:t>
            </a:r>
            <a:r>
              <a:rPr lang="en-US" dirty="0" err="1"/>
              <a:t>softmax</a:t>
            </a:r>
            <a:r>
              <a:rPr lang="en-US" dirty="0"/>
              <a:t> function makes a prediction of the next word in the sequence, during training, we </a:t>
            </a:r>
            <a:r>
              <a:rPr lang="en-US" b="1" dirty="0"/>
              <a:t>know </a:t>
            </a:r>
            <a:r>
              <a:rPr lang="en-US" dirty="0"/>
              <a:t>what the next word in the sequence should be.  So we check the prediction to the actual, and then update the weights till they match.  </a:t>
            </a:r>
          </a:p>
          <a:p>
            <a:endParaRPr lang="en-US" dirty="0"/>
          </a:p>
          <a:p>
            <a:r>
              <a:rPr lang="en-US" dirty="0"/>
              <a:t>Then in training, you provide the next word in the known target sequence to the next LSTM stage as input, and repeat the process.  </a:t>
            </a:r>
          </a:p>
        </p:txBody>
      </p:sp>
      <p:sp>
        <p:nvSpPr>
          <p:cNvPr id="4" name="Slide Number Placeholder 3"/>
          <p:cNvSpPr>
            <a:spLocks noGrp="1"/>
          </p:cNvSpPr>
          <p:nvPr>
            <p:ph type="sldNum" sz="quarter" idx="5"/>
          </p:nvPr>
        </p:nvSpPr>
        <p:spPr/>
        <p:txBody>
          <a:bodyPr/>
          <a:lstStyle/>
          <a:p>
            <a:fld id="{66FFE123-2863-4BA4-96D6-C2215E59C391}" type="slidenum">
              <a:rPr lang="en-US" smtClean="0"/>
              <a:t>11</a:t>
            </a:fld>
            <a:endParaRPr lang="en-US"/>
          </a:p>
        </p:txBody>
      </p:sp>
    </p:spTree>
    <p:extLst>
      <p:ext uri="{BB962C8B-B14F-4D97-AF65-F5344CB8AC3E}">
        <p14:creationId xmlns:p14="http://schemas.microsoft.com/office/powerpoint/2010/main" val="28904504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During Test, the procedure is slightly different.  Imagine that you’re in the test phase.  You don’t know what the target sequence should be.  So the decoder will take the predicted first word and feed it as the input word to the next LSTM decoder stage.  Keep going until the next predicted word is EOS for End of Sentence.  </a:t>
            </a:r>
          </a:p>
        </p:txBody>
      </p:sp>
      <p:sp>
        <p:nvSpPr>
          <p:cNvPr id="4" name="Slide Number Placeholder 3"/>
          <p:cNvSpPr>
            <a:spLocks noGrp="1"/>
          </p:cNvSpPr>
          <p:nvPr>
            <p:ph type="sldNum" sz="quarter" idx="5"/>
          </p:nvPr>
        </p:nvSpPr>
        <p:spPr/>
        <p:txBody>
          <a:bodyPr/>
          <a:lstStyle/>
          <a:p>
            <a:fld id="{66FFE123-2863-4BA4-96D6-C2215E59C391}" type="slidenum">
              <a:rPr lang="en-US" smtClean="0"/>
              <a:t>12</a:t>
            </a:fld>
            <a:endParaRPr lang="en-US"/>
          </a:p>
        </p:txBody>
      </p:sp>
    </p:spTree>
    <p:extLst>
      <p:ext uri="{BB962C8B-B14F-4D97-AF65-F5344CB8AC3E}">
        <p14:creationId xmlns:p14="http://schemas.microsoft.com/office/powerpoint/2010/main" val="7244343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what the complete sequence looks like for our example.  But we have just a few words in our sequence.  Imagine if we had a large vocabulary with many complicated sentences.  How would we pick out the right words if our vocabulary had thousands of words? </a:t>
            </a:r>
          </a:p>
        </p:txBody>
      </p:sp>
      <p:sp>
        <p:nvSpPr>
          <p:cNvPr id="4" name="Slide Number Placeholder 3"/>
          <p:cNvSpPr>
            <a:spLocks noGrp="1"/>
          </p:cNvSpPr>
          <p:nvPr>
            <p:ph type="sldNum" sz="quarter" idx="5"/>
          </p:nvPr>
        </p:nvSpPr>
        <p:spPr/>
        <p:txBody>
          <a:bodyPr/>
          <a:lstStyle/>
          <a:p>
            <a:fld id="{66FFE123-2863-4BA4-96D6-C2215E59C391}" type="slidenum">
              <a:rPr lang="en-US" smtClean="0"/>
              <a:t>13</a:t>
            </a:fld>
            <a:endParaRPr lang="en-US"/>
          </a:p>
        </p:txBody>
      </p:sp>
    </p:spTree>
    <p:extLst>
      <p:ext uri="{BB962C8B-B14F-4D97-AF65-F5344CB8AC3E}">
        <p14:creationId xmlns:p14="http://schemas.microsoft.com/office/powerpoint/2010/main" val="7966441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if I gave you a book and asked you to find the definition of a term, say “relationship extraction”.  Well this is where inspiration from human beings comes in handy.  </a:t>
            </a:r>
          </a:p>
          <a:p>
            <a:endParaRPr lang="en-US" dirty="0"/>
          </a:p>
        </p:txBody>
      </p:sp>
      <p:sp>
        <p:nvSpPr>
          <p:cNvPr id="4" name="Slide Number Placeholder 3"/>
          <p:cNvSpPr>
            <a:spLocks noGrp="1"/>
          </p:cNvSpPr>
          <p:nvPr>
            <p:ph type="sldNum" sz="quarter" idx="5"/>
          </p:nvPr>
        </p:nvSpPr>
        <p:spPr/>
        <p:txBody>
          <a:bodyPr/>
          <a:lstStyle/>
          <a:p>
            <a:fld id="{66FFE123-2863-4BA4-96D6-C2215E59C391}" type="slidenum">
              <a:rPr lang="en-US" smtClean="0"/>
              <a:t>14</a:t>
            </a:fld>
            <a:endParaRPr lang="en-US"/>
          </a:p>
        </p:txBody>
      </p:sp>
    </p:spTree>
    <p:extLst>
      <p:ext uri="{BB962C8B-B14F-4D97-AF65-F5344CB8AC3E}">
        <p14:creationId xmlns:p14="http://schemas.microsoft.com/office/powerpoint/2010/main" val="6888418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you could read the book cover to cover and memorize every word perfectly.  Then you would know the definition because it’s part of what you memorized.</a:t>
            </a:r>
          </a:p>
          <a:p>
            <a:r>
              <a:rPr lang="en-US" dirty="0"/>
              <a:t>But this is frankly impossible for humans, and it turns out it’s also impossible for machine learning algorithms.  </a:t>
            </a:r>
          </a:p>
          <a:p>
            <a:endParaRPr lang="en-US" dirty="0"/>
          </a:p>
          <a:p>
            <a:r>
              <a:rPr lang="en-US" dirty="0"/>
              <a:t>Instead, we humans would go to the section on relationship extraction and then we would focus on the sentence that contains it’s definition.  We are directing our </a:t>
            </a:r>
            <a:r>
              <a:rPr lang="en-US" b="1" dirty="0"/>
              <a:t>attention</a:t>
            </a:r>
            <a:r>
              <a:rPr lang="en-US" b="0" dirty="0"/>
              <a:t> to the relevant part of the book.  </a:t>
            </a:r>
            <a:endParaRPr lang="en-US" dirty="0"/>
          </a:p>
        </p:txBody>
      </p:sp>
      <p:sp>
        <p:nvSpPr>
          <p:cNvPr id="4" name="Slide Number Placeholder 3"/>
          <p:cNvSpPr>
            <a:spLocks noGrp="1"/>
          </p:cNvSpPr>
          <p:nvPr>
            <p:ph type="sldNum" sz="quarter" idx="5"/>
          </p:nvPr>
        </p:nvSpPr>
        <p:spPr/>
        <p:txBody>
          <a:bodyPr/>
          <a:lstStyle/>
          <a:p>
            <a:fld id="{66FFE123-2863-4BA4-96D6-C2215E59C391}" type="slidenum">
              <a:rPr lang="en-US" smtClean="0"/>
              <a:t>15</a:t>
            </a:fld>
            <a:endParaRPr lang="en-US"/>
          </a:p>
        </p:txBody>
      </p:sp>
    </p:spTree>
    <p:extLst>
      <p:ext uri="{BB962C8B-B14F-4D97-AF65-F5344CB8AC3E}">
        <p14:creationId xmlns:p14="http://schemas.microsoft.com/office/powerpoint/2010/main" val="8705019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Similarly, if you create an algorithm to generate a caption, you want the attention to go to the main parts of the picture.  </a:t>
            </a:r>
          </a:p>
        </p:txBody>
      </p:sp>
      <p:sp>
        <p:nvSpPr>
          <p:cNvPr id="4" name="Slide Number Placeholder 3"/>
          <p:cNvSpPr>
            <a:spLocks noGrp="1"/>
          </p:cNvSpPr>
          <p:nvPr>
            <p:ph type="sldNum" sz="quarter" idx="5"/>
          </p:nvPr>
        </p:nvSpPr>
        <p:spPr/>
        <p:txBody>
          <a:bodyPr/>
          <a:lstStyle/>
          <a:p>
            <a:fld id="{66FFE123-2863-4BA4-96D6-C2215E59C391}" type="slidenum">
              <a:rPr lang="en-US" smtClean="0"/>
              <a:t>16</a:t>
            </a:fld>
            <a:endParaRPr lang="en-US"/>
          </a:p>
        </p:txBody>
      </p:sp>
    </p:spTree>
    <p:extLst>
      <p:ext uri="{BB962C8B-B14F-4D97-AF65-F5344CB8AC3E}">
        <p14:creationId xmlns:p14="http://schemas.microsoft.com/office/powerpoint/2010/main" val="42857618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you want to focus on the girl and the frisbee, not the grass that makes up the majority of this picture.  </a:t>
            </a:r>
          </a:p>
          <a:p>
            <a:endParaRPr lang="en-US" dirty="0"/>
          </a:p>
          <a:p>
            <a:pPr algn="l"/>
            <a:r>
              <a:rPr lang="en-US" dirty="0"/>
              <a:t>This is described in the paper </a:t>
            </a:r>
            <a:r>
              <a:rPr lang="en-US" sz="1800" b="0" i="0" u="none" strike="noStrike" baseline="0" dirty="0">
                <a:latin typeface="NimbusRomNo9L-Medi"/>
              </a:rPr>
              <a:t>Show, Attend and Tell: Neural Image Caption Generation with Visual Attention which I will include in Canvas for reference.  </a:t>
            </a:r>
            <a:endParaRPr lang="en-US" dirty="0"/>
          </a:p>
        </p:txBody>
      </p:sp>
      <p:sp>
        <p:nvSpPr>
          <p:cNvPr id="4" name="Slide Number Placeholder 3"/>
          <p:cNvSpPr>
            <a:spLocks noGrp="1"/>
          </p:cNvSpPr>
          <p:nvPr>
            <p:ph type="sldNum" sz="quarter" idx="5"/>
          </p:nvPr>
        </p:nvSpPr>
        <p:spPr/>
        <p:txBody>
          <a:bodyPr/>
          <a:lstStyle/>
          <a:p>
            <a:fld id="{66FFE123-2863-4BA4-96D6-C2215E59C391}" type="slidenum">
              <a:rPr lang="en-US" smtClean="0"/>
              <a:t>17</a:t>
            </a:fld>
            <a:endParaRPr lang="en-US"/>
          </a:p>
        </p:txBody>
      </p:sp>
    </p:spTree>
    <p:extLst>
      <p:ext uri="{BB962C8B-B14F-4D97-AF65-F5344CB8AC3E}">
        <p14:creationId xmlns:p14="http://schemas.microsoft.com/office/powerpoint/2010/main" val="33578764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using RNNs or even LSTMs with their long term memory, it is often not sufficient to remember every word in the text.  The output of a long LSTM sequence encodes all of the words in the text into that one output.  Often when we do this, there is less and less emphasis placed on the beginning words.  This can be a problem.  For example, in the sentence here, the word “Don’t” is very important to the meaning of the whole sentence.  </a:t>
            </a:r>
          </a:p>
          <a:p>
            <a:endParaRPr lang="en-US" dirty="0"/>
          </a:p>
          <a:p>
            <a:r>
              <a:rPr lang="en-US" dirty="0"/>
              <a:t>By using the attention mechanism to highlight which words to focus on, we can essentially deal with very large text because you can blur out the correct words that are not helpful and focus on the ones that are most beneficial.  </a:t>
            </a:r>
          </a:p>
        </p:txBody>
      </p:sp>
      <p:sp>
        <p:nvSpPr>
          <p:cNvPr id="4" name="Slide Number Placeholder 3"/>
          <p:cNvSpPr>
            <a:spLocks noGrp="1"/>
          </p:cNvSpPr>
          <p:nvPr>
            <p:ph type="sldNum" sz="quarter" idx="5"/>
          </p:nvPr>
        </p:nvSpPr>
        <p:spPr/>
        <p:txBody>
          <a:bodyPr/>
          <a:lstStyle/>
          <a:p>
            <a:fld id="{66FFE123-2863-4BA4-96D6-C2215E59C391}" type="slidenum">
              <a:rPr lang="en-US" smtClean="0"/>
              <a:t>18</a:t>
            </a:fld>
            <a:endParaRPr lang="en-US"/>
          </a:p>
        </p:txBody>
      </p:sp>
    </p:spTree>
    <p:extLst>
      <p:ext uri="{BB962C8B-B14F-4D97-AF65-F5344CB8AC3E}">
        <p14:creationId xmlns:p14="http://schemas.microsoft.com/office/powerpoint/2010/main" val="2524126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classic problem of RNNs and even LSTMs is that when you combine too many stages, the earlier words in a sequences tend to get de-emphasized.  But you’re never sure where the most important word in the sentence will be, so you can’t afford to let the algorithm ignore the earlier words.  </a:t>
            </a:r>
          </a:p>
        </p:txBody>
      </p:sp>
      <p:sp>
        <p:nvSpPr>
          <p:cNvPr id="4" name="Slide Number Placeholder 3"/>
          <p:cNvSpPr>
            <a:spLocks noGrp="1"/>
          </p:cNvSpPr>
          <p:nvPr>
            <p:ph type="sldNum" sz="quarter" idx="5"/>
          </p:nvPr>
        </p:nvSpPr>
        <p:spPr/>
        <p:txBody>
          <a:bodyPr/>
          <a:lstStyle/>
          <a:p>
            <a:fld id="{66FFE123-2863-4BA4-96D6-C2215E59C391}" type="slidenum">
              <a:rPr lang="en-US" smtClean="0"/>
              <a:t>19</a:t>
            </a:fld>
            <a:endParaRPr lang="en-US"/>
          </a:p>
        </p:txBody>
      </p:sp>
    </p:spTree>
    <p:extLst>
      <p:ext uri="{BB962C8B-B14F-4D97-AF65-F5344CB8AC3E}">
        <p14:creationId xmlns:p14="http://schemas.microsoft.com/office/powerpoint/2010/main" val="30065210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Since the 2017 paper on Transformers, and especially since the ChatGPT phenomenon in 2022 which really brought AI to the masses, there has been a ton of research and work in Transformers.  </a:t>
            </a:r>
          </a:p>
          <a:p>
            <a:endParaRPr lang="en-US" dirty="0"/>
          </a:p>
          <a:p>
            <a:r>
              <a:rPr lang="en-US" dirty="0"/>
              <a:t>We see applications in medicine, impact on jobs, and also on scammers and malware.  They can be used on text, images, even code.  So let’s explore a little how they work and the fundamental concepts behind them.  This will be helpful beyond this course because a lot of these concepts are being talked about in the ML community.  </a:t>
            </a:r>
          </a:p>
        </p:txBody>
      </p:sp>
      <p:sp>
        <p:nvSpPr>
          <p:cNvPr id="4" name="Slide Number Placeholder 3"/>
          <p:cNvSpPr>
            <a:spLocks noGrp="1"/>
          </p:cNvSpPr>
          <p:nvPr>
            <p:ph type="sldNum" sz="quarter" idx="5"/>
          </p:nvPr>
        </p:nvSpPr>
        <p:spPr/>
        <p:txBody>
          <a:bodyPr/>
          <a:lstStyle/>
          <a:p>
            <a:fld id="{66FFE123-2863-4BA4-96D6-C2215E59C391}" type="slidenum">
              <a:rPr lang="en-US" smtClean="0"/>
              <a:t>2</a:t>
            </a:fld>
            <a:endParaRPr lang="en-US"/>
          </a:p>
        </p:txBody>
      </p:sp>
    </p:spTree>
    <p:extLst>
      <p:ext uri="{BB962C8B-B14F-4D97-AF65-F5344CB8AC3E}">
        <p14:creationId xmlns:p14="http://schemas.microsoft.com/office/powerpoint/2010/main" val="23798893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as a solution, we use something called Attention.  In this method, the hidden states of all the words from the encoder are now used with the output of the first hidden state of the decoder.  Why only the hidden state? Because in an LSTM the hidden state incorporates the short term memory which is what we are trying to send.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output of the Decoder first stage is the first predicted word.  Use a similarity measure to see how similar each input word is to the first predicted word from the decoder.  </a:t>
            </a:r>
          </a:p>
        </p:txBody>
      </p:sp>
      <p:sp>
        <p:nvSpPr>
          <p:cNvPr id="4" name="Slide Number Placeholder 3"/>
          <p:cNvSpPr>
            <a:spLocks noGrp="1"/>
          </p:cNvSpPr>
          <p:nvPr>
            <p:ph type="sldNum" sz="quarter" idx="5"/>
          </p:nvPr>
        </p:nvSpPr>
        <p:spPr/>
        <p:txBody>
          <a:bodyPr/>
          <a:lstStyle/>
          <a:p>
            <a:fld id="{66FFE123-2863-4BA4-96D6-C2215E59C391}" type="slidenum">
              <a:rPr lang="en-US" smtClean="0"/>
              <a:t>20</a:t>
            </a:fld>
            <a:endParaRPr lang="en-US"/>
          </a:p>
        </p:txBody>
      </p:sp>
    </p:spTree>
    <p:extLst>
      <p:ext uri="{BB962C8B-B14F-4D97-AF65-F5344CB8AC3E}">
        <p14:creationId xmlns:p14="http://schemas.microsoft.com/office/powerpoint/2010/main" val="16915533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calculating the similarity score, it’s fed through a </a:t>
            </a:r>
            <a:r>
              <a:rPr lang="en-US" dirty="0" err="1"/>
              <a:t>softmax</a:t>
            </a:r>
            <a:r>
              <a:rPr lang="en-US" dirty="0"/>
              <a:t> function to get percentages for each word.  This output tells the decoder what percentage of each input word should be used in predicting the next output word of the sequence.  </a:t>
            </a:r>
          </a:p>
          <a:p>
            <a:endParaRPr lang="en-US" dirty="0"/>
          </a:p>
          <a:p>
            <a:r>
              <a:rPr lang="en-US" dirty="0"/>
              <a:t>Then combine all of the </a:t>
            </a:r>
            <a:r>
              <a:rPr lang="en-US" dirty="0" err="1"/>
              <a:t>softmax</a:t>
            </a:r>
            <a:r>
              <a:rPr lang="en-US" dirty="0"/>
              <a:t> scores to get a single attention value for the output of the first decoder prediction.  If you want to know how the </a:t>
            </a:r>
            <a:r>
              <a:rPr lang="en-US" dirty="0" err="1"/>
              <a:t>softmax</a:t>
            </a:r>
            <a:r>
              <a:rPr lang="en-US" dirty="0"/>
              <a:t> scores are combined, see the reference video I’ve provided on Attention from the </a:t>
            </a:r>
            <a:r>
              <a:rPr lang="en-US" dirty="0" err="1"/>
              <a:t>StatQuest</a:t>
            </a:r>
            <a:r>
              <a:rPr lang="en-US" dirty="0"/>
              <a:t> YouTube channel.  </a:t>
            </a:r>
          </a:p>
        </p:txBody>
      </p:sp>
      <p:sp>
        <p:nvSpPr>
          <p:cNvPr id="4" name="Slide Number Placeholder 3"/>
          <p:cNvSpPr>
            <a:spLocks noGrp="1"/>
          </p:cNvSpPr>
          <p:nvPr>
            <p:ph type="sldNum" sz="quarter" idx="5"/>
          </p:nvPr>
        </p:nvSpPr>
        <p:spPr/>
        <p:txBody>
          <a:bodyPr/>
          <a:lstStyle/>
          <a:p>
            <a:fld id="{66FFE123-2863-4BA4-96D6-C2215E59C391}" type="slidenum">
              <a:rPr lang="en-US" smtClean="0"/>
              <a:t>21</a:t>
            </a:fld>
            <a:endParaRPr lang="en-US"/>
          </a:p>
        </p:txBody>
      </p:sp>
    </p:spTree>
    <p:extLst>
      <p:ext uri="{BB962C8B-B14F-4D97-AF65-F5344CB8AC3E}">
        <p14:creationId xmlns:p14="http://schemas.microsoft.com/office/powerpoint/2010/main" val="11680081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now that we have the attention value for the first decoder stage, we send that and also the direct output of the first decoder stage to a fully connected neural network layer.  Then this will make a final prediction for the first word of the decoder sequence.</a:t>
            </a:r>
          </a:p>
        </p:txBody>
      </p:sp>
      <p:sp>
        <p:nvSpPr>
          <p:cNvPr id="4" name="Slide Number Placeholder 3"/>
          <p:cNvSpPr>
            <a:spLocks noGrp="1"/>
          </p:cNvSpPr>
          <p:nvPr>
            <p:ph type="sldNum" sz="quarter" idx="5"/>
          </p:nvPr>
        </p:nvSpPr>
        <p:spPr/>
        <p:txBody>
          <a:bodyPr/>
          <a:lstStyle/>
          <a:p>
            <a:fld id="{66FFE123-2863-4BA4-96D6-C2215E59C391}" type="slidenum">
              <a:rPr lang="en-US" smtClean="0"/>
              <a:t>22</a:t>
            </a:fld>
            <a:endParaRPr lang="en-US"/>
          </a:p>
        </p:txBody>
      </p:sp>
    </p:spTree>
    <p:extLst>
      <p:ext uri="{BB962C8B-B14F-4D97-AF65-F5344CB8AC3E}">
        <p14:creationId xmlns:p14="http://schemas.microsoft.com/office/powerpoint/2010/main" val="15000721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we’ve learned about a few fundamental building blocks, namely the Encoder-Decoder model and Attention, we can tackle Transformers.  This is a very complex algorithm and I will not be covering it in full detail.  I have put a </a:t>
            </a:r>
            <a:r>
              <a:rPr lang="en-US" dirty="0" err="1"/>
              <a:t>youtube</a:t>
            </a:r>
            <a:r>
              <a:rPr lang="en-US" dirty="0"/>
              <a:t> video from </a:t>
            </a:r>
            <a:r>
              <a:rPr lang="en-US" dirty="0" err="1"/>
              <a:t>StatQuest</a:t>
            </a:r>
            <a:r>
              <a:rPr lang="en-US" dirty="0"/>
              <a:t> that describes in very nice detail that is also easy to follow.  </a:t>
            </a:r>
          </a:p>
          <a:p>
            <a:endParaRPr lang="en-US" dirty="0"/>
          </a:p>
          <a:p>
            <a:r>
              <a:rPr lang="en-US" dirty="0"/>
              <a:t>Transformers were first described by a paper from Google researchers named “Attention is All You Need”.   It is a very dense paper to study without going through some tutorials first.  I will post the paper in Canvas for reference.  </a:t>
            </a:r>
          </a:p>
        </p:txBody>
      </p:sp>
      <p:sp>
        <p:nvSpPr>
          <p:cNvPr id="4" name="Slide Number Placeholder 3"/>
          <p:cNvSpPr>
            <a:spLocks noGrp="1"/>
          </p:cNvSpPr>
          <p:nvPr>
            <p:ph type="sldNum" sz="quarter" idx="5"/>
          </p:nvPr>
        </p:nvSpPr>
        <p:spPr/>
        <p:txBody>
          <a:bodyPr/>
          <a:lstStyle/>
          <a:p>
            <a:fld id="{66FFE123-2863-4BA4-96D6-C2215E59C391}" type="slidenum">
              <a:rPr lang="en-US" smtClean="0"/>
              <a:t>23</a:t>
            </a:fld>
            <a:endParaRPr lang="en-US"/>
          </a:p>
        </p:txBody>
      </p:sp>
    </p:spTree>
    <p:extLst>
      <p:ext uri="{BB962C8B-B14F-4D97-AF65-F5344CB8AC3E}">
        <p14:creationId xmlns:p14="http://schemas.microsoft.com/office/powerpoint/2010/main" val="386333424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You’ll see the overall structure follows the encoder-decoder model.  However, there is a difference in the fundamental way in which words are processed by both stages.  </a:t>
            </a:r>
          </a:p>
          <a:p>
            <a:endParaRPr lang="en-US" dirty="0"/>
          </a:p>
          <a:p>
            <a:endParaRPr lang="en-US" dirty="0"/>
          </a:p>
        </p:txBody>
      </p:sp>
      <p:sp>
        <p:nvSpPr>
          <p:cNvPr id="4" name="Slide Number Placeholder 3"/>
          <p:cNvSpPr>
            <a:spLocks noGrp="1"/>
          </p:cNvSpPr>
          <p:nvPr>
            <p:ph type="sldNum" sz="quarter" idx="5"/>
          </p:nvPr>
        </p:nvSpPr>
        <p:spPr/>
        <p:txBody>
          <a:bodyPr/>
          <a:lstStyle/>
          <a:p>
            <a:fld id="{66FFE123-2863-4BA4-96D6-C2215E59C391}" type="slidenum">
              <a:rPr lang="en-US" smtClean="0"/>
              <a:t>24</a:t>
            </a:fld>
            <a:endParaRPr lang="en-US"/>
          </a:p>
        </p:txBody>
      </p:sp>
    </p:spTree>
    <p:extLst>
      <p:ext uri="{BB962C8B-B14F-4D97-AF65-F5344CB8AC3E}">
        <p14:creationId xmlns:p14="http://schemas.microsoft.com/office/powerpoint/2010/main" val="337035636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off, RNNs and LSTMs have been removed altogether and replaced entirely with attention units.  </a:t>
            </a:r>
          </a:p>
          <a:p>
            <a:endParaRPr lang="en-US" dirty="0"/>
          </a:p>
          <a:p>
            <a:r>
              <a:rPr lang="en-US" dirty="0"/>
              <a:t>Remember that we just learned that attention is generated from the outputs of the LSTMs in the encoder and is used with the decoder LSTMs to generate a word prediction.  </a:t>
            </a:r>
          </a:p>
          <a:p>
            <a:endParaRPr lang="en-US" dirty="0"/>
          </a:p>
          <a:p>
            <a:r>
              <a:rPr lang="en-US" dirty="0"/>
              <a:t>Well in transformers LSTMs are removed and all of the prediction is done with attention units.  One advantage here is that LSTMs and RNNs are sequential in nature and make training in parallel with GPUs and large computing clusters difficult.  The transformer units on the other had are perfect for training in parallel and can really get a speed boost.  </a:t>
            </a:r>
          </a:p>
          <a:p>
            <a:endParaRPr lang="en-US" dirty="0"/>
          </a:p>
          <a:p>
            <a:r>
              <a:rPr lang="en-US" dirty="0"/>
              <a:t>Another thing to note is that there are new values that are generated in this attention unit.  Namely these are the Query, Key and Value and these are calculated for each word.  </a:t>
            </a:r>
          </a:p>
        </p:txBody>
      </p:sp>
      <p:sp>
        <p:nvSpPr>
          <p:cNvPr id="4" name="Slide Number Placeholder 3"/>
          <p:cNvSpPr>
            <a:spLocks noGrp="1"/>
          </p:cNvSpPr>
          <p:nvPr>
            <p:ph type="sldNum" sz="quarter" idx="5"/>
          </p:nvPr>
        </p:nvSpPr>
        <p:spPr/>
        <p:txBody>
          <a:bodyPr/>
          <a:lstStyle/>
          <a:p>
            <a:fld id="{66FFE123-2863-4BA4-96D6-C2215E59C391}" type="slidenum">
              <a:rPr lang="en-US" smtClean="0"/>
              <a:t>25</a:t>
            </a:fld>
            <a:endParaRPr lang="en-US"/>
          </a:p>
        </p:txBody>
      </p:sp>
    </p:spTree>
    <p:extLst>
      <p:ext uri="{BB962C8B-B14F-4D97-AF65-F5344CB8AC3E}">
        <p14:creationId xmlns:p14="http://schemas.microsoft.com/office/powerpoint/2010/main" val="308456367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step back even further and go to the input.  When we were using RNNs and LSTMs, there was an implicit way to remember the position of each word.  This is because the LSTMs were in series and each word arrived in series.  So the first word arrived at the first LSTM stage, then the second arrived to the 2</a:t>
            </a:r>
            <a:r>
              <a:rPr lang="en-US" baseline="30000" dirty="0"/>
              <a:t>nd</a:t>
            </a:r>
            <a:r>
              <a:rPr lang="en-US" dirty="0"/>
              <a:t> stage, and so on.  </a:t>
            </a:r>
          </a:p>
          <a:p>
            <a:endParaRPr lang="en-US" dirty="0"/>
          </a:p>
          <a:p>
            <a:r>
              <a:rPr lang="en-US" dirty="0"/>
              <a:t>But if we’re removing LSTMs and replacing them with only attention units, we’ve now lost the positions of the words.  Transformers compensate for this by adding an additional encoding to the word encodings that we’ve used before.  Remember that word encoding is a unique vector of numbers that represents the string word.  Then positional encoding is a way to describe in a vector of numbers where the word is located in the sentence or paragraph in the input text.</a:t>
            </a:r>
          </a:p>
          <a:p>
            <a:endParaRPr lang="en-US" dirty="0"/>
          </a:p>
          <a:p>
            <a:r>
              <a:rPr lang="en-US" dirty="0"/>
              <a:t>These 2 encodings are added together to give the combined encoding which goes into the Transformer.  </a:t>
            </a:r>
            <a:r>
              <a:rPr lang="en-US" b="1" dirty="0"/>
              <a:t>USAF relevancy: </a:t>
            </a:r>
            <a:r>
              <a:rPr lang="en-US" dirty="0"/>
              <a:t>One thing that I’ve come across recently was discussion on if the input text that the transformer was trained on was classified, are these combined encodings also classified?  I think that’s probably a yes, because the encoding algorithm is not the same as encryption and can probably be reverse engineered to plaintext provided enough observations.  </a:t>
            </a:r>
          </a:p>
        </p:txBody>
      </p:sp>
      <p:sp>
        <p:nvSpPr>
          <p:cNvPr id="4" name="Slide Number Placeholder 3"/>
          <p:cNvSpPr>
            <a:spLocks noGrp="1"/>
          </p:cNvSpPr>
          <p:nvPr>
            <p:ph type="sldNum" sz="quarter" idx="5"/>
          </p:nvPr>
        </p:nvSpPr>
        <p:spPr/>
        <p:txBody>
          <a:bodyPr/>
          <a:lstStyle/>
          <a:p>
            <a:fld id="{66FFE123-2863-4BA4-96D6-C2215E59C391}" type="slidenum">
              <a:rPr lang="en-US" smtClean="0"/>
              <a:t>26</a:t>
            </a:fld>
            <a:endParaRPr lang="en-US"/>
          </a:p>
        </p:txBody>
      </p:sp>
    </p:spTree>
    <p:extLst>
      <p:ext uri="{BB962C8B-B14F-4D97-AF65-F5344CB8AC3E}">
        <p14:creationId xmlns:p14="http://schemas.microsoft.com/office/powerpoint/2010/main" val="38789410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get into the Query, Key, Value part of the transformer.  Remember this is how we learned Attention is generated in the classical Encoder-Decoder model.  </a:t>
            </a:r>
          </a:p>
          <a:p>
            <a:endParaRPr lang="en-US" dirty="0"/>
          </a:p>
          <a:p>
            <a:r>
              <a:rPr lang="en-US" dirty="0"/>
              <a:t>You send the hidden state of each word in the encoder and compare it to the first predicted word from the decoder.  Then you combine the attention and the decoder prediction to get your final predicted value.  </a:t>
            </a:r>
          </a:p>
          <a:p>
            <a:endParaRPr lang="en-US" dirty="0"/>
          </a:p>
          <a:p>
            <a:r>
              <a:rPr lang="en-US" dirty="0"/>
              <a:t>The Query, Key, Value model does something similar.  </a:t>
            </a:r>
          </a:p>
        </p:txBody>
      </p:sp>
      <p:sp>
        <p:nvSpPr>
          <p:cNvPr id="4" name="Slide Number Placeholder 3"/>
          <p:cNvSpPr>
            <a:spLocks noGrp="1"/>
          </p:cNvSpPr>
          <p:nvPr>
            <p:ph type="sldNum" sz="quarter" idx="5"/>
          </p:nvPr>
        </p:nvSpPr>
        <p:spPr/>
        <p:txBody>
          <a:bodyPr/>
          <a:lstStyle/>
          <a:p>
            <a:fld id="{66FFE123-2863-4BA4-96D6-C2215E59C391}" type="slidenum">
              <a:rPr lang="en-US" smtClean="0"/>
              <a:t>27</a:t>
            </a:fld>
            <a:endParaRPr lang="en-US"/>
          </a:p>
        </p:txBody>
      </p:sp>
    </p:spTree>
    <p:extLst>
      <p:ext uri="{BB962C8B-B14F-4D97-AF65-F5344CB8AC3E}">
        <p14:creationId xmlns:p14="http://schemas.microsoft.com/office/powerpoint/2010/main" val="52521739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Self attention works by generating a Query, Key and Value for each word on your encoder sentence.  </a:t>
            </a:r>
          </a:p>
          <a:p>
            <a:endParaRPr lang="en-US" dirty="0"/>
          </a:p>
          <a:p>
            <a:r>
              <a:rPr lang="en-US" dirty="0"/>
              <a:t>So say we have this sentence, and we want to calculate how much attention to give the words related to the word Don’t.  Because we’re calculating attention between words in the encoder only, we call this “Self Attention”.  </a:t>
            </a:r>
          </a:p>
          <a:p>
            <a:endParaRPr lang="en-US" dirty="0"/>
          </a:p>
          <a:p>
            <a:r>
              <a:rPr lang="en-US" dirty="0"/>
              <a:t>You generate Key, Query and Value for each word in your encoder by taking their encoding values, assigning weights, and then taking the weighted output.  In the beginning, these weights are random.  As you train your transformer, these weights adjust to fit the expected output.  </a:t>
            </a:r>
          </a:p>
          <a:p>
            <a:endParaRPr lang="en-US" dirty="0"/>
          </a:p>
        </p:txBody>
      </p:sp>
      <p:sp>
        <p:nvSpPr>
          <p:cNvPr id="4" name="Slide Number Placeholder 3"/>
          <p:cNvSpPr>
            <a:spLocks noGrp="1"/>
          </p:cNvSpPr>
          <p:nvPr>
            <p:ph type="sldNum" sz="quarter" idx="5"/>
          </p:nvPr>
        </p:nvSpPr>
        <p:spPr/>
        <p:txBody>
          <a:bodyPr/>
          <a:lstStyle/>
          <a:p>
            <a:fld id="{66FFE123-2863-4BA4-96D6-C2215E59C391}" type="slidenum">
              <a:rPr lang="en-US" smtClean="0"/>
              <a:t>28</a:t>
            </a:fld>
            <a:endParaRPr lang="en-US"/>
          </a:p>
        </p:txBody>
      </p:sp>
    </p:spTree>
    <p:extLst>
      <p:ext uri="{BB962C8B-B14F-4D97-AF65-F5344CB8AC3E}">
        <p14:creationId xmlns:p14="http://schemas.microsoft.com/office/powerpoint/2010/main" val="243026293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start with the word Don’t.  These are the key, query and values generated for all the words in our dictionary.  </a:t>
            </a:r>
          </a:p>
        </p:txBody>
      </p:sp>
      <p:sp>
        <p:nvSpPr>
          <p:cNvPr id="4" name="Slide Number Placeholder 3"/>
          <p:cNvSpPr>
            <a:spLocks noGrp="1"/>
          </p:cNvSpPr>
          <p:nvPr>
            <p:ph type="sldNum" sz="quarter" idx="5"/>
          </p:nvPr>
        </p:nvSpPr>
        <p:spPr/>
        <p:txBody>
          <a:bodyPr/>
          <a:lstStyle/>
          <a:p>
            <a:fld id="{66FFE123-2863-4BA4-96D6-C2215E59C391}" type="slidenum">
              <a:rPr lang="en-US" smtClean="0"/>
              <a:t>29</a:t>
            </a:fld>
            <a:endParaRPr lang="en-US"/>
          </a:p>
        </p:txBody>
      </p:sp>
    </p:spTree>
    <p:extLst>
      <p:ext uri="{BB962C8B-B14F-4D97-AF65-F5344CB8AC3E}">
        <p14:creationId xmlns:p14="http://schemas.microsoft.com/office/powerpoint/2010/main" val="2707656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2 fundamental concepts that we need to cover a little to help in our understanding of Transformers, which are the Encoder-Decoder model and Attention.  </a:t>
            </a:r>
          </a:p>
          <a:p>
            <a:endParaRPr lang="en-US" dirty="0"/>
          </a:p>
          <a:p>
            <a:r>
              <a:rPr lang="en-US" dirty="0"/>
              <a:t>A big shoutout to the YouTube channel </a:t>
            </a:r>
            <a:r>
              <a:rPr lang="en-US" dirty="0" err="1"/>
              <a:t>StatQuest</a:t>
            </a:r>
            <a:r>
              <a:rPr lang="en-US" dirty="0"/>
              <a:t> that covers these concepts in very satisfying detail while remaining easy to understand.  I’ll post these videos in the notes of these slides and in canvas for optional viewing, though I highly recommend them.  </a:t>
            </a:r>
          </a:p>
        </p:txBody>
      </p:sp>
      <p:sp>
        <p:nvSpPr>
          <p:cNvPr id="4" name="Slide Number Placeholder 3"/>
          <p:cNvSpPr>
            <a:spLocks noGrp="1"/>
          </p:cNvSpPr>
          <p:nvPr>
            <p:ph type="sldNum" sz="quarter" idx="5"/>
          </p:nvPr>
        </p:nvSpPr>
        <p:spPr/>
        <p:txBody>
          <a:bodyPr/>
          <a:lstStyle/>
          <a:p>
            <a:fld id="{66FFE123-2863-4BA4-96D6-C2215E59C391}" type="slidenum">
              <a:rPr lang="en-US" smtClean="0"/>
              <a:t>3</a:t>
            </a:fld>
            <a:endParaRPr lang="en-US"/>
          </a:p>
        </p:txBody>
      </p:sp>
    </p:spTree>
    <p:extLst>
      <p:ext uri="{BB962C8B-B14F-4D97-AF65-F5344CB8AC3E}">
        <p14:creationId xmlns:p14="http://schemas.microsoft.com/office/powerpoint/2010/main" val="165449556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You’ll determine how important each word in the encoder is to the word Don’t, including itself.  This is similar to what we saw when we were generating Attention with the LSTMs.  I’ve put words that are more important as being connected with a thicker line.  Now, you might be asking how does the encoder know which words are more related to each other?  That answer comes from the embedding layer.  Remember that in the Embedding layer, we ingest all of the words of the training set and a Neural Network layer finds words that are related to each other and converts them into vectors that are similar.  That similarity relationship is what we use here when determining which Query word is most related to which Key word.  Since we have the  vectors, we can use the dot product between them to calculate their similarity.  </a:t>
            </a:r>
          </a:p>
        </p:txBody>
      </p:sp>
      <p:sp>
        <p:nvSpPr>
          <p:cNvPr id="4" name="Slide Number Placeholder 3"/>
          <p:cNvSpPr>
            <a:spLocks noGrp="1"/>
          </p:cNvSpPr>
          <p:nvPr>
            <p:ph type="sldNum" sz="quarter" idx="5"/>
          </p:nvPr>
        </p:nvSpPr>
        <p:spPr/>
        <p:txBody>
          <a:bodyPr/>
          <a:lstStyle/>
          <a:p>
            <a:fld id="{66FFE123-2863-4BA4-96D6-C2215E59C391}" type="slidenum">
              <a:rPr lang="en-US" smtClean="0"/>
              <a:t>30</a:t>
            </a:fld>
            <a:endParaRPr lang="en-US"/>
          </a:p>
        </p:txBody>
      </p:sp>
    </p:spTree>
    <p:extLst>
      <p:ext uri="{BB962C8B-B14F-4D97-AF65-F5344CB8AC3E}">
        <p14:creationId xmlns:p14="http://schemas.microsoft.com/office/powerpoint/2010/main" val="91211223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you’ve determined how important each word is to Don’t, or how much </a:t>
            </a:r>
            <a:r>
              <a:rPr lang="en-US" b="1" dirty="0"/>
              <a:t>attention</a:t>
            </a:r>
            <a:r>
              <a:rPr lang="en-US" b="0" dirty="0"/>
              <a:t> to pay to each word for the word Don’t, you’ll multiply those with percentages the Values for each word.  So the Value for the word Don’t will be scaled by 40%, the Value for the word Beans will be scaled by 20%, etc.  In this way we get scaled attention values for the word Don’t to every other word.  </a:t>
            </a:r>
          </a:p>
        </p:txBody>
      </p:sp>
      <p:sp>
        <p:nvSpPr>
          <p:cNvPr id="4" name="Slide Number Placeholder 3"/>
          <p:cNvSpPr>
            <a:spLocks noGrp="1"/>
          </p:cNvSpPr>
          <p:nvPr>
            <p:ph type="sldNum" sz="quarter" idx="5"/>
          </p:nvPr>
        </p:nvSpPr>
        <p:spPr/>
        <p:txBody>
          <a:bodyPr/>
          <a:lstStyle/>
          <a:p>
            <a:fld id="{66FFE123-2863-4BA4-96D6-C2215E59C391}" type="slidenum">
              <a:rPr lang="en-US" smtClean="0"/>
              <a:t>31</a:t>
            </a:fld>
            <a:endParaRPr lang="en-US"/>
          </a:p>
        </p:txBody>
      </p:sp>
    </p:spTree>
    <p:extLst>
      <p:ext uri="{BB962C8B-B14F-4D97-AF65-F5344CB8AC3E}">
        <p14:creationId xmlns:p14="http://schemas.microsoft.com/office/powerpoint/2010/main" val="146247893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you’ll add all those together to get </a:t>
            </a:r>
            <a:r>
              <a:rPr lang="en-US" b="0" dirty="0"/>
              <a:t>the final self attention values for the word Don’t.  The reason we do this is that the self attention value of the word Don’t contains now context of all the other words in our sequence.  Whew!  Also know that there is one more layer called a residual connection that I’m not covering that comes after the self attention layer.  </a:t>
            </a:r>
            <a:endParaRPr lang="en-US" dirty="0"/>
          </a:p>
        </p:txBody>
      </p:sp>
      <p:sp>
        <p:nvSpPr>
          <p:cNvPr id="4" name="Slide Number Placeholder 3"/>
          <p:cNvSpPr>
            <a:spLocks noGrp="1"/>
          </p:cNvSpPr>
          <p:nvPr>
            <p:ph type="sldNum" sz="quarter" idx="5"/>
          </p:nvPr>
        </p:nvSpPr>
        <p:spPr/>
        <p:txBody>
          <a:bodyPr/>
          <a:lstStyle/>
          <a:p>
            <a:fld id="{66FFE123-2863-4BA4-96D6-C2215E59C391}" type="slidenum">
              <a:rPr lang="en-US" smtClean="0"/>
              <a:t>32</a:t>
            </a:fld>
            <a:endParaRPr lang="en-US"/>
          </a:p>
        </p:txBody>
      </p:sp>
    </p:spTree>
    <p:extLst>
      <p:ext uri="{BB962C8B-B14F-4D97-AF65-F5344CB8AC3E}">
        <p14:creationId xmlns:p14="http://schemas.microsoft.com/office/powerpoint/2010/main" val="326778261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thing I want to point out is if we have a new word, we can reuse most of the prior calculations.  Shown in Red are the areas that would need to be calculated.  </a:t>
            </a:r>
          </a:p>
          <a:p>
            <a:r>
              <a:rPr lang="en-US" dirty="0"/>
              <a:t>In the lab, we’ll see how to tune our model to work for a custom dataset of vocabulary.  This updating in red is what’s going on behind the scenes when we do that.  </a:t>
            </a:r>
          </a:p>
        </p:txBody>
      </p:sp>
      <p:sp>
        <p:nvSpPr>
          <p:cNvPr id="4" name="Slide Number Placeholder 3"/>
          <p:cNvSpPr>
            <a:spLocks noGrp="1"/>
          </p:cNvSpPr>
          <p:nvPr>
            <p:ph type="sldNum" sz="quarter" idx="5"/>
          </p:nvPr>
        </p:nvSpPr>
        <p:spPr/>
        <p:txBody>
          <a:bodyPr/>
          <a:lstStyle/>
          <a:p>
            <a:fld id="{66FFE123-2863-4BA4-96D6-C2215E59C391}" type="slidenum">
              <a:rPr lang="en-US" smtClean="0"/>
              <a:t>33</a:t>
            </a:fld>
            <a:endParaRPr lang="en-US"/>
          </a:p>
        </p:txBody>
      </p:sp>
    </p:spTree>
    <p:extLst>
      <p:ext uri="{BB962C8B-B14F-4D97-AF65-F5344CB8AC3E}">
        <p14:creationId xmlns:p14="http://schemas.microsoft.com/office/powerpoint/2010/main" val="411512974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original transformer paper talks about Multi-headed attention.  This is simply using more than one of the self-attention unit so that the encoder can learn different kinds of relationships between words, sentences and paragraphs.</a:t>
            </a:r>
          </a:p>
        </p:txBody>
      </p:sp>
      <p:sp>
        <p:nvSpPr>
          <p:cNvPr id="4" name="Slide Number Placeholder 3"/>
          <p:cNvSpPr>
            <a:spLocks noGrp="1"/>
          </p:cNvSpPr>
          <p:nvPr>
            <p:ph type="sldNum" sz="quarter" idx="5"/>
          </p:nvPr>
        </p:nvSpPr>
        <p:spPr/>
        <p:txBody>
          <a:bodyPr/>
          <a:lstStyle/>
          <a:p>
            <a:fld id="{66FFE123-2863-4BA4-96D6-C2215E59C391}" type="slidenum">
              <a:rPr lang="en-US" smtClean="0"/>
              <a:t>34</a:t>
            </a:fld>
            <a:endParaRPr lang="en-US"/>
          </a:p>
        </p:txBody>
      </p:sp>
    </p:spTree>
    <p:extLst>
      <p:ext uri="{BB962C8B-B14F-4D97-AF65-F5344CB8AC3E}">
        <p14:creationId xmlns:p14="http://schemas.microsoft.com/office/powerpoint/2010/main" val="213825632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some key insights for practical purposes for the transformers.  </a:t>
            </a:r>
          </a:p>
          <a:p>
            <a:endParaRPr lang="en-US" dirty="0"/>
          </a:p>
          <a:p>
            <a:r>
              <a:rPr lang="en-US" dirty="0"/>
              <a:t>The first is that the weights for the Queries, Keys and Values, once learned on one word, remain the same for every word.  </a:t>
            </a:r>
          </a:p>
          <a:p>
            <a:r>
              <a:rPr lang="en-US" dirty="0"/>
              <a:t>So even though the transformer is much more complicated and has many more steps than an RNN or LSTM network, we are only calculating a single set of weights once.  </a:t>
            </a:r>
          </a:p>
          <a:p>
            <a:endParaRPr lang="en-US" dirty="0"/>
          </a:p>
          <a:p>
            <a:r>
              <a:rPr lang="en-US" dirty="0"/>
              <a:t>The 2</a:t>
            </a:r>
            <a:r>
              <a:rPr lang="en-US" baseline="30000" dirty="0"/>
              <a:t>nd</a:t>
            </a:r>
            <a:r>
              <a:rPr lang="en-US" dirty="0"/>
              <a:t> point is parallelization.  We don’t have to calculate the Queries, Keys and Values for the first word first, then calculate them for the 2</a:t>
            </a:r>
            <a:r>
              <a:rPr lang="en-US" baseline="30000" dirty="0"/>
              <a:t>nd</a:t>
            </a:r>
            <a:r>
              <a:rPr lang="en-US" dirty="0"/>
              <a:t> input word, and so on a serialized manner.  We can calculate these for all of the words at the same time.  This is huge, because now these metrics can be calculated in parallel for all the words in your input.  That’s why there is so much hype around GPUs and super-computing when it comes to training these transformers.  You really get a big boost, whereas you couldn’t do that with serial networks such as RNNs and LSTM encoder-decoder models.  </a:t>
            </a:r>
          </a:p>
        </p:txBody>
      </p:sp>
      <p:sp>
        <p:nvSpPr>
          <p:cNvPr id="4" name="Slide Number Placeholder 3"/>
          <p:cNvSpPr>
            <a:spLocks noGrp="1"/>
          </p:cNvSpPr>
          <p:nvPr>
            <p:ph type="sldNum" sz="quarter" idx="5"/>
          </p:nvPr>
        </p:nvSpPr>
        <p:spPr/>
        <p:txBody>
          <a:bodyPr/>
          <a:lstStyle/>
          <a:p>
            <a:fld id="{66FFE123-2863-4BA4-96D6-C2215E59C391}" type="slidenum">
              <a:rPr lang="en-US" smtClean="0"/>
              <a:t>35</a:t>
            </a:fld>
            <a:endParaRPr lang="en-US"/>
          </a:p>
        </p:txBody>
      </p:sp>
    </p:spTree>
    <p:extLst>
      <p:ext uri="{BB962C8B-B14F-4D97-AF65-F5344CB8AC3E}">
        <p14:creationId xmlns:p14="http://schemas.microsoft.com/office/powerpoint/2010/main" val="25063321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next move from the Encoder to the Decoder.  I’m shrinking the encoder block to be represented this way.  This will save me screen real estate for later.  </a:t>
            </a:r>
          </a:p>
          <a:p>
            <a:r>
              <a:rPr lang="en-US" dirty="0"/>
              <a:t>So we have all the different layers, the word, embedding and self-attention where the Query, Key and Values are used.  </a:t>
            </a:r>
          </a:p>
        </p:txBody>
      </p:sp>
      <p:sp>
        <p:nvSpPr>
          <p:cNvPr id="4" name="Slide Number Placeholder 3"/>
          <p:cNvSpPr>
            <a:spLocks noGrp="1"/>
          </p:cNvSpPr>
          <p:nvPr>
            <p:ph type="sldNum" sz="quarter" idx="5"/>
          </p:nvPr>
        </p:nvSpPr>
        <p:spPr/>
        <p:txBody>
          <a:bodyPr/>
          <a:lstStyle/>
          <a:p>
            <a:fld id="{66FFE123-2863-4BA4-96D6-C2215E59C391}" type="slidenum">
              <a:rPr lang="en-US" smtClean="0"/>
              <a:t>36</a:t>
            </a:fld>
            <a:endParaRPr lang="en-US"/>
          </a:p>
        </p:txBody>
      </p:sp>
    </p:spTree>
    <p:extLst>
      <p:ext uri="{BB962C8B-B14F-4D97-AF65-F5344CB8AC3E}">
        <p14:creationId xmlns:p14="http://schemas.microsoft.com/office/powerpoint/2010/main" val="76140517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decoder block, the self-attention cell is largely the same.  So the decoder will be having to generate it’s own self-attention, with it’s own Queries, Keys, and Values that we went over with the Encoder previously, just now we’re doing it for the target words.  </a:t>
            </a:r>
          </a:p>
          <a:p>
            <a:endParaRPr lang="en-US" dirty="0"/>
          </a:p>
          <a:p>
            <a:r>
              <a:rPr lang="en-US" dirty="0"/>
              <a:t>For a language translation algorithm, these might be the translated words that we are trying to predict correctly.  </a:t>
            </a:r>
          </a:p>
        </p:txBody>
      </p:sp>
      <p:sp>
        <p:nvSpPr>
          <p:cNvPr id="4" name="Slide Number Placeholder 3"/>
          <p:cNvSpPr>
            <a:spLocks noGrp="1"/>
          </p:cNvSpPr>
          <p:nvPr>
            <p:ph type="sldNum" sz="quarter" idx="5"/>
          </p:nvPr>
        </p:nvSpPr>
        <p:spPr/>
        <p:txBody>
          <a:bodyPr/>
          <a:lstStyle/>
          <a:p>
            <a:fld id="{66FFE123-2863-4BA4-96D6-C2215E59C391}" type="slidenum">
              <a:rPr lang="en-US" smtClean="0"/>
              <a:t>37</a:t>
            </a:fld>
            <a:endParaRPr lang="en-US"/>
          </a:p>
        </p:txBody>
      </p:sp>
    </p:spTree>
    <p:extLst>
      <p:ext uri="{BB962C8B-B14F-4D97-AF65-F5344CB8AC3E}">
        <p14:creationId xmlns:p14="http://schemas.microsoft.com/office/powerpoint/2010/main" val="424390543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to connect the Encoder and Decoder, let’s go back to Attention which we covered at the beginning of this lesson.  This was where words in the encoder were compared to words in the decoder to see where to focus our attention.  Something similar needs to be done with the Transformer.  </a:t>
            </a:r>
          </a:p>
        </p:txBody>
      </p:sp>
      <p:sp>
        <p:nvSpPr>
          <p:cNvPr id="4" name="Slide Number Placeholder 3"/>
          <p:cNvSpPr>
            <a:spLocks noGrp="1"/>
          </p:cNvSpPr>
          <p:nvPr>
            <p:ph type="sldNum" sz="quarter" idx="5"/>
          </p:nvPr>
        </p:nvSpPr>
        <p:spPr/>
        <p:txBody>
          <a:bodyPr/>
          <a:lstStyle/>
          <a:p>
            <a:fld id="{66FFE123-2863-4BA4-96D6-C2215E59C391}" type="slidenum">
              <a:rPr lang="en-US" smtClean="0"/>
              <a:t>38</a:t>
            </a:fld>
            <a:endParaRPr lang="en-US"/>
          </a:p>
        </p:txBody>
      </p:sp>
    </p:spTree>
    <p:extLst>
      <p:ext uri="{BB962C8B-B14F-4D97-AF65-F5344CB8AC3E}">
        <p14:creationId xmlns:p14="http://schemas.microsoft.com/office/powerpoint/2010/main" val="414243043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you do language translation, you often need to translate words in a different order than the original language.  For example in this case, the order of magic and beans is flipped when translating to Spanish.  </a:t>
            </a:r>
          </a:p>
          <a:p>
            <a:endParaRPr lang="en-US" dirty="0"/>
          </a:p>
          <a:p>
            <a:r>
              <a:rPr lang="en-US" dirty="0"/>
              <a:t>The transformer decoder needs to pay greater attention when predicting the word “</a:t>
            </a:r>
            <a:r>
              <a:rPr lang="en-US" dirty="0" err="1"/>
              <a:t>magicos</a:t>
            </a:r>
            <a:r>
              <a:rPr lang="en-US" dirty="0"/>
              <a:t>” to the input word “magic” and not “beans”.  </a:t>
            </a:r>
          </a:p>
          <a:p>
            <a:endParaRPr lang="en-US" dirty="0"/>
          </a:p>
          <a:p>
            <a:endParaRPr lang="en-US" dirty="0"/>
          </a:p>
        </p:txBody>
      </p:sp>
      <p:sp>
        <p:nvSpPr>
          <p:cNvPr id="4" name="Slide Number Placeholder 3"/>
          <p:cNvSpPr>
            <a:spLocks noGrp="1"/>
          </p:cNvSpPr>
          <p:nvPr>
            <p:ph type="sldNum" sz="quarter" idx="5"/>
          </p:nvPr>
        </p:nvSpPr>
        <p:spPr/>
        <p:txBody>
          <a:bodyPr/>
          <a:lstStyle/>
          <a:p>
            <a:fld id="{66FFE123-2863-4BA4-96D6-C2215E59C391}" type="slidenum">
              <a:rPr lang="en-US" smtClean="0"/>
              <a:t>39</a:t>
            </a:fld>
            <a:endParaRPr lang="en-US"/>
          </a:p>
        </p:txBody>
      </p:sp>
    </p:spTree>
    <p:extLst>
      <p:ext uri="{BB962C8B-B14F-4D97-AF65-F5344CB8AC3E}">
        <p14:creationId xmlns:p14="http://schemas.microsoft.com/office/powerpoint/2010/main" val="34780183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Encoder-Decoder structure is mainly used for what is called “sequence to sequence translation”.  This is where you’re converting one sequence of words into another.  These sequences don’t need to be of the same length.  The </a:t>
            </a:r>
            <a:r>
              <a:rPr lang="en-US" dirty="0" err="1"/>
              <a:t>Encorder</a:t>
            </a:r>
            <a:r>
              <a:rPr lang="en-US" dirty="0"/>
              <a:t>-Decoder structure divides the machine learning path into 2 pieces.  The first piece called the Encoder which encodes the input words and the decoder which predicts the output words.  </a:t>
            </a:r>
          </a:p>
          <a:p>
            <a:endParaRPr lang="en-US" dirty="0"/>
          </a:p>
          <a:p>
            <a:r>
              <a:rPr lang="en-US" dirty="0"/>
              <a:t>Each sentence on both input and output has an additional term called “EOS” for end of sentence.  This tells the algorithm that it can stop generating new words.  </a:t>
            </a:r>
          </a:p>
          <a:p>
            <a:endParaRPr lang="en-US" dirty="0"/>
          </a:p>
          <a:p>
            <a:r>
              <a:rPr lang="en-US" dirty="0"/>
              <a:t>Not shown here is that there is also a term called “SOS” or start of sentence which is sometimes used.  </a:t>
            </a:r>
          </a:p>
          <a:p>
            <a:endParaRPr lang="en-US" dirty="0"/>
          </a:p>
          <a:p>
            <a:r>
              <a:rPr lang="en-US" dirty="0" err="1"/>
              <a:t>Youtube</a:t>
            </a:r>
            <a:r>
              <a:rPr lang="en-US" dirty="0"/>
              <a:t> video reference: https://youtu.be/L8HKweZIOmg</a:t>
            </a:r>
          </a:p>
        </p:txBody>
      </p:sp>
      <p:sp>
        <p:nvSpPr>
          <p:cNvPr id="4" name="Slide Number Placeholder 3"/>
          <p:cNvSpPr>
            <a:spLocks noGrp="1"/>
          </p:cNvSpPr>
          <p:nvPr>
            <p:ph type="sldNum" sz="quarter" idx="5"/>
          </p:nvPr>
        </p:nvSpPr>
        <p:spPr/>
        <p:txBody>
          <a:bodyPr/>
          <a:lstStyle/>
          <a:p>
            <a:fld id="{66FFE123-2863-4BA4-96D6-C2215E59C391}" type="slidenum">
              <a:rPr lang="en-US" smtClean="0"/>
              <a:t>4</a:t>
            </a:fld>
            <a:endParaRPr lang="en-US"/>
          </a:p>
        </p:txBody>
      </p:sp>
    </p:spTree>
    <p:extLst>
      <p:ext uri="{BB962C8B-B14F-4D97-AF65-F5344CB8AC3E}">
        <p14:creationId xmlns:p14="http://schemas.microsoft.com/office/powerpoint/2010/main" val="248184215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Similarly in our very short vocabulary example, the decoder needs to pay more attention to the word “Go” when predicting “Vamos” than to “let’s”.  </a:t>
            </a:r>
          </a:p>
        </p:txBody>
      </p:sp>
      <p:sp>
        <p:nvSpPr>
          <p:cNvPr id="4" name="Slide Number Placeholder 3"/>
          <p:cNvSpPr>
            <a:spLocks noGrp="1"/>
          </p:cNvSpPr>
          <p:nvPr>
            <p:ph type="sldNum" sz="quarter" idx="5"/>
          </p:nvPr>
        </p:nvSpPr>
        <p:spPr/>
        <p:txBody>
          <a:bodyPr/>
          <a:lstStyle/>
          <a:p>
            <a:fld id="{66FFE123-2863-4BA4-96D6-C2215E59C391}" type="slidenum">
              <a:rPr lang="en-US" smtClean="0"/>
              <a:t>40</a:t>
            </a:fld>
            <a:endParaRPr lang="en-US"/>
          </a:p>
        </p:txBody>
      </p:sp>
    </p:spTree>
    <p:extLst>
      <p:ext uri="{BB962C8B-B14F-4D97-AF65-F5344CB8AC3E}">
        <p14:creationId xmlns:p14="http://schemas.microsoft.com/office/powerpoint/2010/main" val="9836972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created Self-Attention by generating Query, Key and Values in the Encoder and Decoder independently. </a:t>
            </a:r>
          </a:p>
        </p:txBody>
      </p:sp>
      <p:sp>
        <p:nvSpPr>
          <p:cNvPr id="4" name="Slide Number Placeholder 3"/>
          <p:cNvSpPr>
            <a:spLocks noGrp="1"/>
          </p:cNvSpPr>
          <p:nvPr>
            <p:ph type="sldNum" sz="quarter" idx="5"/>
          </p:nvPr>
        </p:nvSpPr>
        <p:spPr/>
        <p:txBody>
          <a:bodyPr/>
          <a:lstStyle/>
          <a:p>
            <a:fld id="{66FFE123-2863-4BA4-96D6-C2215E59C391}" type="slidenum">
              <a:rPr lang="en-US" smtClean="0"/>
              <a:t>41</a:t>
            </a:fld>
            <a:endParaRPr lang="en-US"/>
          </a:p>
        </p:txBody>
      </p:sp>
    </p:spTree>
    <p:extLst>
      <p:ext uri="{BB962C8B-B14F-4D97-AF65-F5344CB8AC3E}">
        <p14:creationId xmlns:p14="http://schemas.microsoft.com/office/powerpoint/2010/main" val="379929028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need to generate the Encoder-Decoder Attention jointly so that the translated word focuses on the correct original language word.  So we do this by generating Queries from the Decoder on the translated words, and Keys and Values for each input word in the Encoder.   </a:t>
            </a:r>
          </a:p>
          <a:p>
            <a:endParaRPr lang="en-US" dirty="0"/>
          </a:p>
          <a:p>
            <a:r>
              <a:rPr lang="en-US" dirty="0"/>
              <a:t>Then similarly to what we did for the self attention values, the Query for the word Vamos at the decoder will be compared to the Keys for the words Let’s and Go at the Encoder, and then Values will be generated for each.  </a:t>
            </a:r>
          </a:p>
        </p:txBody>
      </p:sp>
      <p:sp>
        <p:nvSpPr>
          <p:cNvPr id="4" name="Slide Number Placeholder 3"/>
          <p:cNvSpPr>
            <a:spLocks noGrp="1"/>
          </p:cNvSpPr>
          <p:nvPr>
            <p:ph type="sldNum" sz="quarter" idx="5"/>
          </p:nvPr>
        </p:nvSpPr>
        <p:spPr/>
        <p:txBody>
          <a:bodyPr/>
          <a:lstStyle/>
          <a:p>
            <a:fld id="{66FFE123-2863-4BA4-96D6-C2215E59C391}" type="slidenum">
              <a:rPr lang="en-US" smtClean="0"/>
              <a:t>42</a:t>
            </a:fld>
            <a:endParaRPr lang="en-US"/>
          </a:p>
        </p:txBody>
      </p:sp>
    </p:spTree>
    <p:extLst>
      <p:ext uri="{BB962C8B-B14F-4D97-AF65-F5344CB8AC3E}">
        <p14:creationId xmlns:p14="http://schemas.microsoft.com/office/powerpoint/2010/main" val="203938964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this is what I mean.  The Query for Vamos at the decoder is generated.  And the Key for Let’s and Go is generated on the Encoder side.  So we will compare the Query for Vamos to the Keys for Let’s and Go, and then get the attention values based on what encoded word is most related to Vamos.  Then those percentages will be used to calculate the Values at the encoder for each word.  We’ll sum those and then that will be the final attention value for </a:t>
            </a:r>
            <a:r>
              <a:rPr lang="en-US"/>
              <a:t>the encoder-decoder combo.  </a:t>
            </a:r>
            <a:endParaRPr lang="en-US" dirty="0"/>
          </a:p>
        </p:txBody>
      </p:sp>
      <p:sp>
        <p:nvSpPr>
          <p:cNvPr id="4" name="Slide Number Placeholder 3"/>
          <p:cNvSpPr>
            <a:spLocks noGrp="1"/>
          </p:cNvSpPr>
          <p:nvPr>
            <p:ph type="sldNum" sz="quarter" idx="5"/>
          </p:nvPr>
        </p:nvSpPr>
        <p:spPr/>
        <p:txBody>
          <a:bodyPr/>
          <a:lstStyle/>
          <a:p>
            <a:fld id="{66FFE123-2863-4BA4-96D6-C2215E59C391}" type="slidenum">
              <a:rPr lang="en-US" smtClean="0"/>
              <a:t>43</a:t>
            </a:fld>
            <a:endParaRPr lang="en-US"/>
          </a:p>
        </p:txBody>
      </p:sp>
    </p:spTree>
    <p:extLst>
      <p:ext uri="{BB962C8B-B14F-4D97-AF65-F5344CB8AC3E}">
        <p14:creationId xmlns:p14="http://schemas.microsoft.com/office/powerpoint/2010/main" val="143291253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for the final step, we send the decoder’s prediction, and the encoder-decoder self attention values to a fully connected layer, and then the output of that will be the final predicted word.  The reason we do this is so that we combine the prediction of the word based on self attention from the decoder, and the prediction of the word based on the encoder-decoder attention and combined we get a stronger final prediction.  </a:t>
            </a:r>
          </a:p>
        </p:txBody>
      </p:sp>
      <p:sp>
        <p:nvSpPr>
          <p:cNvPr id="4" name="Slide Number Placeholder 3"/>
          <p:cNvSpPr>
            <a:spLocks noGrp="1"/>
          </p:cNvSpPr>
          <p:nvPr>
            <p:ph type="sldNum" sz="quarter" idx="5"/>
          </p:nvPr>
        </p:nvSpPr>
        <p:spPr/>
        <p:txBody>
          <a:bodyPr/>
          <a:lstStyle/>
          <a:p>
            <a:fld id="{66FFE123-2863-4BA4-96D6-C2215E59C391}" type="slidenum">
              <a:rPr lang="en-US" smtClean="0"/>
              <a:t>44</a:t>
            </a:fld>
            <a:endParaRPr lang="en-US"/>
          </a:p>
        </p:txBody>
      </p:sp>
    </p:spTree>
    <p:extLst>
      <p:ext uri="{BB962C8B-B14F-4D97-AF65-F5344CB8AC3E}">
        <p14:creationId xmlns:p14="http://schemas.microsoft.com/office/powerpoint/2010/main" val="68664747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for the final step, we send the decoder’s prediction, and the encoder-decoder self attention values to a fully connected layer, and then the output of that will be the final predicted word.  The reason we do this is so that we combine the prediction of the word based on self attention from the decoder, and the prediction of the word based on the encoder-decoder attention and combined we get a stronger final prediction.  </a:t>
            </a:r>
          </a:p>
        </p:txBody>
      </p:sp>
      <p:sp>
        <p:nvSpPr>
          <p:cNvPr id="4" name="Slide Number Placeholder 3"/>
          <p:cNvSpPr>
            <a:spLocks noGrp="1"/>
          </p:cNvSpPr>
          <p:nvPr>
            <p:ph type="sldNum" sz="quarter" idx="5"/>
          </p:nvPr>
        </p:nvSpPr>
        <p:spPr/>
        <p:txBody>
          <a:bodyPr/>
          <a:lstStyle/>
          <a:p>
            <a:fld id="{66FFE123-2863-4BA4-96D6-C2215E59C391}" type="slidenum">
              <a:rPr lang="en-US" smtClean="0"/>
              <a:t>45</a:t>
            </a:fld>
            <a:endParaRPr lang="en-US"/>
          </a:p>
        </p:txBody>
      </p:sp>
    </p:spTree>
    <p:extLst>
      <p:ext uri="{BB962C8B-B14F-4D97-AF65-F5344CB8AC3E}">
        <p14:creationId xmlns:p14="http://schemas.microsoft.com/office/powerpoint/2010/main" val="423867188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that was a lot and what I covered is just enough to give you a fundamental understanding of transformers.  It’s enough to show you why they are advantageous and popular along with some of the downsides.  </a:t>
            </a:r>
          </a:p>
          <a:p>
            <a:endParaRPr lang="en-US" dirty="0"/>
          </a:p>
          <a:p>
            <a:r>
              <a:rPr lang="en-US" dirty="0"/>
              <a:t>There is also a lot that I haven’t covered for transformers.  I’m not going into detail on </a:t>
            </a:r>
          </a:p>
          <a:p>
            <a:r>
              <a:rPr lang="en-US" dirty="0"/>
              <a:t>- how the self-attention in the decoder is slightly different than the Encoder, in that certain values are masked</a:t>
            </a:r>
          </a:p>
          <a:p>
            <a:r>
              <a:rPr lang="en-US" dirty="0"/>
              <a:t>- how the Keys, Values and Queries are generated – that is, I didn’t cover how the weights are tuned.  </a:t>
            </a:r>
          </a:p>
          <a:p>
            <a:r>
              <a:rPr lang="en-US" dirty="0"/>
              <a:t>- how word embeddings are generated.  I kind of just said that a neural network takes care of that.  </a:t>
            </a:r>
          </a:p>
          <a:p>
            <a:r>
              <a:rPr lang="en-US" dirty="0"/>
              <a:t>- the math behind positional encoding</a:t>
            </a:r>
          </a:p>
          <a:p>
            <a:r>
              <a:rPr lang="en-US" dirty="0"/>
              <a:t>- and how multi-headed attention works.</a:t>
            </a:r>
          </a:p>
          <a:p>
            <a:r>
              <a:rPr lang="en-US" dirty="0"/>
              <a:t> </a:t>
            </a:r>
          </a:p>
          <a:p>
            <a:r>
              <a:rPr lang="en-US" dirty="0"/>
              <a:t>If you wish to explore the topics more, I highly encourage you to watch the extra videos on the Canvas page.  </a:t>
            </a:r>
          </a:p>
        </p:txBody>
      </p:sp>
      <p:sp>
        <p:nvSpPr>
          <p:cNvPr id="4" name="Slide Number Placeholder 3"/>
          <p:cNvSpPr>
            <a:spLocks noGrp="1"/>
          </p:cNvSpPr>
          <p:nvPr>
            <p:ph type="sldNum" sz="quarter" idx="5"/>
          </p:nvPr>
        </p:nvSpPr>
        <p:spPr/>
        <p:txBody>
          <a:bodyPr/>
          <a:lstStyle/>
          <a:p>
            <a:fld id="{66FFE123-2863-4BA4-96D6-C2215E59C391}" type="slidenum">
              <a:rPr lang="en-US" smtClean="0"/>
              <a:t>46</a:t>
            </a:fld>
            <a:endParaRPr lang="en-US"/>
          </a:p>
        </p:txBody>
      </p:sp>
    </p:spTree>
    <p:extLst>
      <p:ext uri="{BB962C8B-B14F-4D97-AF65-F5344CB8AC3E}">
        <p14:creationId xmlns:p14="http://schemas.microsoft.com/office/powerpoint/2010/main" val="381812528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 practical sense, you will generally not create your own transformer.  You will most likely use a pre-trained model.  I remember in 2019 going to an Nvidia conference and hearing about transformers for the first time and how the researchers were able to tune the Bart model so that even though it was originally trained in English, it could be used to translate German.  I thought I had heard that wrong.  </a:t>
            </a:r>
          </a:p>
          <a:p>
            <a:endParaRPr lang="en-US" dirty="0"/>
          </a:p>
          <a:p>
            <a:r>
              <a:rPr lang="en-US" dirty="0"/>
              <a:t>There are many commercial and open source repositories of transformers.  </a:t>
            </a:r>
            <a:r>
              <a:rPr lang="en-US" dirty="0" err="1"/>
              <a:t>Huggingface</a:t>
            </a:r>
            <a:r>
              <a:rPr lang="en-US" dirty="0"/>
              <a:t> is an opensource repository and we’ll cover how to use transformers from this repository in the lab.  I’ll also show you how to tune the model to fit your specific text data.  </a:t>
            </a:r>
          </a:p>
        </p:txBody>
      </p:sp>
      <p:sp>
        <p:nvSpPr>
          <p:cNvPr id="4" name="Slide Number Placeholder 3"/>
          <p:cNvSpPr>
            <a:spLocks noGrp="1"/>
          </p:cNvSpPr>
          <p:nvPr>
            <p:ph type="sldNum" sz="quarter" idx="5"/>
          </p:nvPr>
        </p:nvSpPr>
        <p:spPr/>
        <p:txBody>
          <a:bodyPr/>
          <a:lstStyle/>
          <a:p>
            <a:fld id="{66FFE123-2863-4BA4-96D6-C2215E59C391}" type="slidenum">
              <a:rPr lang="en-US" smtClean="0"/>
              <a:t>47</a:t>
            </a:fld>
            <a:endParaRPr lang="en-US"/>
          </a:p>
        </p:txBody>
      </p:sp>
    </p:spTree>
    <p:extLst>
      <p:ext uri="{BB962C8B-B14F-4D97-AF65-F5344CB8AC3E}">
        <p14:creationId xmlns:p14="http://schemas.microsoft.com/office/powerpoint/2010/main" val="385899236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the main downsides of transformers is that they are extremely complex and require very large amounts of power and time to train, even though they are highly parallelizable.  </a:t>
            </a:r>
          </a:p>
          <a:p>
            <a:endParaRPr lang="en-US" dirty="0"/>
          </a:p>
          <a:p>
            <a:r>
              <a:rPr lang="en-US" dirty="0"/>
              <a:t>You can see that compared to the average US household, GPT3 takes many orders of magnitude more power and CO2 emissions. </a:t>
            </a:r>
          </a:p>
          <a:p>
            <a:endParaRPr lang="en-US" dirty="0"/>
          </a:p>
          <a:p>
            <a:r>
              <a:rPr lang="en-US" dirty="0"/>
              <a:t>Transformer proponents say that they offset these emissions by needing much less power to use these models than train them.  Because they are general purpose and can be used by many users, since each user is not having to train their own model, in the long run the public ends up saving energy.  But these models are constantly being updated so that assertion is questionable.  </a:t>
            </a:r>
          </a:p>
        </p:txBody>
      </p:sp>
      <p:sp>
        <p:nvSpPr>
          <p:cNvPr id="4" name="Slide Number Placeholder 3"/>
          <p:cNvSpPr>
            <a:spLocks noGrp="1"/>
          </p:cNvSpPr>
          <p:nvPr>
            <p:ph type="sldNum" sz="quarter" idx="5"/>
          </p:nvPr>
        </p:nvSpPr>
        <p:spPr/>
        <p:txBody>
          <a:bodyPr/>
          <a:lstStyle/>
          <a:p>
            <a:fld id="{66FFE123-2863-4BA4-96D6-C2215E59C391}" type="slidenum">
              <a:rPr lang="en-US" smtClean="0"/>
              <a:t>48</a:t>
            </a:fld>
            <a:endParaRPr lang="en-US"/>
          </a:p>
        </p:txBody>
      </p:sp>
    </p:spTree>
    <p:extLst>
      <p:ext uri="{BB962C8B-B14F-4D97-AF65-F5344CB8AC3E}">
        <p14:creationId xmlns:p14="http://schemas.microsoft.com/office/powerpoint/2010/main" val="23878261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canvas: Interesting: How reinforcement learning teaches ChatGPT4 how to tell a joke that people will find funny. https://youtu.be/WMmGzx-jWvs?si=v-1tZIIZDWLNh82w)</a:t>
            </a:r>
          </a:p>
          <a:p>
            <a:endParaRPr lang="en-US" dirty="0"/>
          </a:p>
          <a:p>
            <a:r>
              <a:rPr lang="en-US" dirty="0"/>
              <a:t>Since every word in the sequence is compared to every other word, the transformer complexity grows quadratically with the length of the sequence.  If you want a transformer that can read entire documents, you have an extremely large algorithm.</a:t>
            </a:r>
          </a:p>
          <a:p>
            <a:endParaRPr lang="en-US" dirty="0"/>
          </a:p>
          <a:p>
            <a:r>
              <a:rPr lang="en-US" dirty="0"/>
              <a:t>Included in this article are references to several challengers to improve on Transformers.  Each of these papers are included in Canvas for reference.  </a:t>
            </a:r>
          </a:p>
          <a:p>
            <a:endParaRPr lang="en-US" dirty="0"/>
          </a:p>
          <a:p>
            <a:r>
              <a:rPr lang="en-US" dirty="0"/>
              <a:t>Hyena uses element-wise multiplication and long convolution in a solution that scales better than transformers without using attention.  Researchers are currently using it to see if they can scale it to fit a token as large as the human DNA, which is 3.2 Billion in size</a:t>
            </a:r>
          </a:p>
          <a:p>
            <a:endParaRPr lang="en-US" dirty="0"/>
          </a:p>
          <a:p>
            <a:r>
              <a:rPr lang="en-US" dirty="0"/>
              <a:t>Another architecture proposed is Liquid Neural Networks where the weights are not static, but probabilistic in nature.  This gives many different options for weights, and thus reduces the number of parameters greatly.  In one application, they were able to train a self-driving car algorithm with 19 neurons and 253 parameters.  This helps a lot not just on computational resources, but makes the algorithm easier to understand to a human.  </a:t>
            </a:r>
          </a:p>
          <a:p>
            <a:endParaRPr lang="en-US" dirty="0"/>
          </a:p>
        </p:txBody>
      </p:sp>
      <p:sp>
        <p:nvSpPr>
          <p:cNvPr id="4" name="Slide Number Placeholder 3"/>
          <p:cNvSpPr>
            <a:spLocks noGrp="1"/>
          </p:cNvSpPr>
          <p:nvPr>
            <p:ph type="sldNum" sz="quarter" idx="5"/>
          </p:nvPr>
        </p:nvSpPr>
        <p:spPr/>
        <p:txBody>
          <a:bodyPr/>
          <a:lstStyle/>
          <a:p>
            <a:fld id="{66FFE123-2863-4BA4-96D6-C2215E59C391}" type="slidenum">
              <a:rPr lang="en-US" smtClean="0"/>
              <a:t>49</a:t>
            </a:fld>
            <a:endParaRPr lang="en-US"/>
          </a:p>
        </p:txBody>
      </p:sp>
    </p:spTree>
    <p:extLst>
      <p:ext uri="{BB962C8B-B14F-4D97-AF65-F5344CB8AC3E}">
        <p14:creationId xmlns:p14="http://schemas.microsoft.com/office/powerpoint/2010/main" val="7162331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a reminder that text strings are converted to numeric tokens.  Then a simple neural network is used to determine word embeddings which are vectors of numbers.  The neural network assigns the vectors in a way that words in your corpus that are similar to each other have similar vectors.  </a:t>
            </a:r>
          </a:p>
          <a:p>
            <a:endParaRPr lang="en-US" dirty="0"/>
          </a:p>
          <a:p>
            <a:r>
              <a:rPr lang="en-US" dirty="0"/>
              <a:t>This is really important because without embeddings that follow this principal, all the other parts of the later algorithms would not work.  </a:t>
            </a:r>
          </a:p>
          <a:p>
            <a:endParaRPr lang="en-US" dirty="0"/>
          </a:p>
          <a:p>
            <a:r>
              <a:rPr lang="en-US" dirty="0"/>
              <a:t>This a good reference on embeddings. https://youtu.be/viZrOnJclY0?si=OZ2js482rad0XyZw</a:t>
            </a:r>
          </a:p>
        </p:txBody>
      </p:sp>
      <p:sp>
        <p:nvSpPr>
          <p:cNvPr id="4" name="Slide Number Placeholder 3"/>
          <p:cNvSpPr>
            <a:spLocks noGrp="1"/>
          </p:cNvSpPr>
          <p:nvPr>
            <p:ph type="sldNum" sz="quarter" idx="5"/>
          </p:nvPr>
        </p:nvSpPr>
        <p:spPr/>
        <p:txBody>
          <a:bodyPr/>
          <a:lstStyle/>
          <a:p>
            <a:fld id="{66FFE123-2863-4BA4-96D6-C2215E59C391}" type="slidenum">
              <a:rPr lang="en-US" smtClean="0"/>
              <a:t>5</a:t>
            </a:fld>
            <a:endParaRPr lang="en-US"/>
          </a:p>
        </p:txBody>
      </p:sp>
    </p:spTree>
    <p:extLst>
      <p:ext uri="{BB962C8B-B14F-4D97-AF65-F5344CB8AC3E}">
        <p14:creationId xmlns:p14="http://schemas.microsoft.com/office/powerpoint/2010/main" val="363333615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talk a little bit about other types of Generative AI.  Image generation typically happens through Generative Adversarial Networks.  These consist of 2 parts that work together in a loop.  The Generator generates what it thinks is the desired image.  The Discriminator takes that and the real image and learns how to spot the fake.  The losses from one training cycle are used to tune both the discriminator and the generator.</a:t>
            </a:r>
          </a:p>
          <a:p>
            <a:endParaRPr lang="en-US" dirty="0"/>
          </a:p>
          <a:p>
            <a:r>
              <a:rPr lang="en-US" dirty="0"/>
              <a:t>Over time, each gets better but it becomes harder and harder for the discriminator to spot the fake.  When the discriminator can no longer spot the fake to a certain degree of accuracy, the fake image is determined to be “ready”.  </a:t>
            </a:r>
          </a:p>
        </p:txBody>
      </p:sp>
      <p:sp>
        <p:nvSpPr>
          <p:cNvPr id="4" name="Slide Number Placeholder 3"/>
          <p:cNvSpPr>
            <a:spLocks noGrp="1"/>
          </p:cNvSpPr>
          <p:nvPr>
            <p:ph type="sldNum" sz="quarter" idx="5"/>
          </p:nvPr>
        </p:nvSpPr>
        <p:spPr/>
        <p:txBody>
          <a:bodyPr/>
          <a:lstStyle/>
          <a:p>
            <a:fld id="{66FFE123-2863-4BA4-96D6-C2215E59C391}" type="slidenum">
              <a:rPr lang="en-US" smtClean="0"/>
              <a:t>50</a:t>
            </a:fld>
            <a:endParaRPr lang="en-US"/>
          </a:p>
        </p:txBody>
      </p:sp>
    </p:spTree>
    <p:extLst>
      <p:ext uri="{BB962C8B-B14F-4D97-AF65-F5344CB8AC3E}">
        <p14:creationId xmlns:p14="http://schemas.microsoft.com/office/powerpoint/2010/main" val="219517389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many GAN tools out there.  They are not always successful.  Dall-E is an image generating algorithm that takes in text that a user enters and outputs it’s estimate of the desired picture.  In this image, we see that the boy is not correctly generated.  This was created by a free website called </a:t>
            </a:r>
            <a:r>
              <a:rPr lang="en-US" dirty="0" err="1"/>
              <a:t>Craiyon</a:t>
            </a:r>
            <a:r>
              <a:rPr lang="en-US" dirty="0"/>
              <a:t>.  I don’t know the underlying algorithm that this website is using.  </a:t>
            </a:r>
          </a:p>
        </p:txBody>
      </p:sp>
      <p:sp>
        <p:nvSpPr>
          <p:cNvPr id="4" name="Slide Number Placeholder 3"/>
          <p:cNvSpPr>
            <a:spLocks noGrp="1"/>
          </p:cNvSpPr>
          <p:nvPr>
            <p:ph type="sldNum" sz="quarter" idx="5"/>
          </p:nvPr>
        </p:nvSpPr>
        <p:spPr/>
        <p:txBody>
          <a:bodyPr/>
          <a:lstStyle/>
          <a:p>
            <a:fld id="{66FFE123-2863-4BA4-96D6-C2215E59C391}" type="slidenum">
              <a:rPr lang="en-US" smtClean="0"/>
              <a:t>51</a:t>
            </a:fld>
            <a:endParaRPr lang="en-US"/>
          </a:p>
        </p:txBody>
      </p:sp>
    </p:spTree>
    <p:extLst>
      <p:ext uri="{BB962C8B-B14F-4D97-AF65-F5344CB8AC3E}">
        <p14:creationId xmlns:p14="http://schemas.microsoft.com/office/powerpoint/2010/main" val="257177812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they are constantly getting better.  This image in 2023 is the current record holder for the highest paid AI generated art.  Now all art is subjective, so I’m not asking that you agree with the price tag for this painting, but know that this area is in a constant state of upgrade.  </a:t>
            </a:r>
          </a:p>
        </p:txBody>
      </p:sp>
      <p:sp>
        <p:nvSpPr>
          <p:cNvPr id="4" name="Slide Number Placeholder 3"/>
          <p:cNvSpPr>
            <a:spLocks noGrp="1"/>
          </p:cNvSpPr>
          <p:nvPr>
            <p:ph type="sldNum" sz="quarter" idx="5"/>
          </p:nvPr>
        </p:nvSpPr>
        <p:spPr/>
        <p:txBody>
          <a:bodyPr/>
          <a:lstStyle/>
          <a:p>
            <a:fld id="{66FFE123-2863-4BA4-96D6-C2215E59C391}" type="slidenum">
              <a:rPr lang="en-US" smtClean="0"/>
              <a:t>52</a:t>
            </a:fld>
            <a:endParaRPr lang="en-US"/>
          </a:p>
        </p:txBody>
      </p:sp>
    </p:spTree>
    <p:extLst>
      <p:ext uri="{BB962C8B-B14F-4D97-AF65-F5344CB8AC3E}">
        <p14:creationId xmlns:p14="http://schemas.microsoft.com/office/powerpoint/2010/main" val="411299239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Researchers and companies are finding many different uses for generative AI models and machine learning in general.  Already there has been progress in finding new medicines, better forecasting models.  Chatbots have been created for customer support and are starting to be explored for emotional support.  </a:t>
            </a:r>
          </a:p>
        </p:txBody>
      </p:sp>
      <p:sp>
        <p:nvSpPr>
          <p:cNvPr id="4" name="Slide Number Placeholder 3"/>
          <p:cNvSpPr>
            <a:spLocks noGrp="1"/>
          </p:cNvSpPr>
          <p:nvPr>
            <p:ph type="sldNum" sz="quarter" idx="5"/>
          </p:nvPr>
        </p:nvSpPr>
        <p:spPr/>
        <p:txBody>
          <a:bodyPr/>
          <a:lstStyle/>
          <a:p>
            <a:fld id="{66FFE123-2863-4BA4-96D6-C2215E59C391}" type="slidenum">
              <a:rPr lang="en-US" smtClean="0"/>
              <a:t>53</a:t>
            </a:fld>
            <a:endParaRPr lang="en-US"/>
          </a:p>
        </p:txBody>
      </p:sp>
    </p:spTree>
    <p:extLst>
      <p:ext uri="{BB962C8B-B14F-4D97-AF65-F5344CB8AC3E}">
        <p14:creationId xmlns:p14="http://schemas.microsoft.com/office/powerpoint/2010/main" val="361730969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bet while you were reviewing the previous slides that some ethical questions came to mind.  Most commercially deployed AI models are hopelessly complex and impossible to understand why they choose a particular answer.  There are many paths to introduce biases in their training, and also there is a large body of research being done on how to fool AI models.  With all that being said, we need to follow a disciplined approach to building and deploying AI models, especially with respect to the how we conduct our business in the Department of Defense.  </a:t>
            </a:r>
          </a:p>
        </p:txBody>
      </p:sp>
      <p:sp>
        <p:nvSpPr>
          <p:cNvPr id="4" name="Slide Number Placeholder 3"/>
          <p:cNvSpPr>
            <a:spLocks noGrp="1"/>
          </p:cNvSpPr>
          <p:nvPr>
            <p:ph type="sldNum" sz="quarter" idx="5"/>
          </p:nvPr>
        </p:nvSpPr>
        <p:spPr/>
        <p:txBody>
          <a:bodyPr/>
          <a:lstStyle/>
          <a:p>
            <a:fld id="{66FFE123-2863-4BA4-96D6-C2215E59C391}" type="slidenum">
              <a:rPr lang="en-US" smtClean="0"/>
              <a:t>54</a:t>
            </a:fld>
            <a:endParaRPr lang="en-US"/>
          </a:p>
        </p:txBody>
      </p:sp>
    </p:spTree>
    <p:extLst>
      <p:ext uri="{BB962C8B-B14F-4D97-AF65-F5344CB8AC3E}">
        <p14:creationId xmlns:p14="http://schemas.microsoft.com/office/powerpoint/2010/main" val="226299706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Airmen and Guardians start using Large Language Models in their personal lives, we need to be aware that caution must be used for official business.  This June 2023 memo states that LLMs as of now are not approved for CUI in their current commercial forms.  There are some experimental LLMs on government approved systems that are being tested, but make sure you check with your security office before feeding any LLM your CUI or official text as input.  </a:t>
            </a:r>
          </a:p>
        </p:txBody>
      </p:sp>
      <p:sp>
        <p:nvSpPr>
          <p:cNvPr id="4" name="Slide Number Placeholder 3"/>
          <p:cNvSpPr>
            <a:spLocks noGrp="1"/>
          </p:cNvSpPr>
          <p:nvPr>
            <p:ph type="sldNum" sz="quarter" idx="5"/>
          </p:nvPr>
        </p:nvSpPr>
        <p:spPr/>
        <p:txBody>
          <a:bodyPr/>
          <a:lstStyle/>
          <a:p>
            <a:fld id="{66FFE123-2863-4BA4-96D6-C2215E59C391}" type="slidenum">
              <a:rPr lang="en-US" smtClean="0"/>
              <a:t>55</a:t>
            </a:fld>
            <a:endParaRPr lang="en-US"/>
          </a:p>
        </p:txBody>
      </p:sp>
    </p:spTree>
    <p:extLst>
      <p:ext uri="{BB962C8B-B14F-4D97-AF65-F5344CB8AC3E}">
        <p14:creationId xmlns:p14="http://schemas.microsoft.com/office/powerpoint/2010/main" val="327914112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There’s also a field guide for prompt engineering with guidance on how to generate prompts to get the best output.  Also included in this is guidance on how to prevent biased outputs from these models.  This is of course personal or experimental use.  </a:t>
            </a:r>
          </a:p>
          <a:p>
            <a:endParaRPr lang="en-US" dirty="0"/>
          </a:p>
          <a:p>
            <a:r>
              <a:rPr lang="en-US" dirty="0"/>
              <a:t>At this point, it is important to further understand how Bias can affect AI models and how the DOD instructs us to use AI models in an ethical manner.  </a:t>
            </a:r>
          </a:p>
          <a:p>
            <a:r>
              <a:rPr lang="en-US" dirty="0"/>
              <a:t>We’ll learn more about that in our next module on Ethics and Bias in AI models. </a:t>
            </a:r>
          </a:p>
        </p:txBody>
      </p:sp>
      <p:sp>
        <p:nvSpPr>
          <p:cNvPr id="4" name="Slide Number Placeholder 3"/>
          <p:cNvSpPr>
            <a:spLocks noGrp="1"/>
          </p:cNvSpPr>
          <p:nvPr>
            <p:ph type="sldNum" sz="quarter" idx="5"/>
          </p:nvPr>
        </p:nvSpPr>
        <p:spPr/>
        <p:txBody>
          <a:bodyPr/>
          <a:lstStyle/>
          <a:p>
            <a:fld id="{66FFE123-2863-4BA4-96D6-C2215E59C391}" type="slidenum">
              <a:rPr lang="en-US" smtClean="0"/>
              <a:t>56</a:t>
            </a:fld>
            <a:endParaRPr lang="en-US"/>
          </a:p>
        </p:txBody>
      </p:sp>
    </p:spTree>
    <p:extLst>
      <p:ext uri="{BB962C8B-B14F-4D97-AF65-F5344CB8AC3E}">
        <p14:creationId xmlns:p14="http://schemas.microsoft.com/office/powerpoint/2010/main" val="26908527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 example of an encoder where we learn the input sequence and how words are related in that sequence.  We learned about word embeddings.  So for each word in your vocabulary, you will transform that to an unique number vector.  </a:t>
            </a:r>
          </a:p>
          <a:p>
            <a:endParaRPr lang="en-US" dirty="0"/>
          </a:p>
          <a:p>
            <a:r>
              <a:rPr lang="en-US" dirty="0"/>
              <a:t>Shown here is that the encoder uses a series of LSTMs to process each individual word.  Each word embedding is fed into the LSTM stages in a serial manner.  </a:t>
            </a:r>
          </a:p>
        </p:txBody>
      </p:sp>
      <p:sp>
        <p:nvSpPr>
          <p:cNvPr id="4" name="Slide Number Placeholder 3"/>
          <p:cNvSpPr>
            <a:spLocks noGrp="1"/>
          </p:cNvSpPr>
          <p:nvPr>
            <p:ph type="sldNum" sz="quarter" idx="5"/>
          </p:nvPr>
        </p:nvSpPr>
        <p:spPr/>
        <p:txBody>
          <a:bodyPr/>
          <a:lstStyle/>
          <a:p>
            <a:fld id="{66FFE123-2863-4BA4-96D6-C2215E59C391}" type="slidenum">
              <a:rPr lang="en-US" smtClean="0"/>
              <a:t>6</a:t>
            </a:fld>
            <a:endParaRPr lang="en-US"/>
          </a:p>
        </p:txBody>
      </p:sp>
    </p:spTree>
    <p:extLst>
      <p:ext uri="{BB962C8B-B14F-4D97-AF65-F5344CB8AC3E}">
        <p14:creationId xmlns:p14="http://schemas.microsoft.com/office/powerpoint/2010/main" val="23973113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encoder then encodes all the input words sequentially and sends the context and hidden states from the last LSTM module to the first stage of the decoder, which is also a sequence of LSTMs.  </a:t>
            </a:r>
          </a:p>
        </p:txBody>
      </p:sp>
      <p:sp>
        <p:nvSpPr>
          <p:cNvPr id="4" name="Slide Number Placeholder 3"/>
          <p:cNvSpPr>
            <a:spLocks noGrp="1"/>
          </p:cNvSpPr>
          <p:nvPr>
            <p:ph type="sldNum" sz="quarter" idx="5"/>
          </p:nvPr>
        </p:nvSpPr>
        <p:spPr/>
        <p:txBody>
          <a:bodyPr/>
          <a:lstStyle/>
          <a:p>
            <a:fld id="{66FFE123-2863-4BA4-96D6-C2215E59C391}" type="slidenum">
              <a:rPr lang="en-US" smtClean="0"/>
              <a:t>7</a:t>
            </a:fld>
            <a:endParaRPr lang="en-US"/>
          </a:p>
        </p:txBody>
      </p:sp>
    </p:spTree>
    <p:extLst>
      <p:ext uri="{BB962C8B-B14F-4D97-AF65-F5344CB8AC3E}">
        <p14:creationId xmlns:p14="http://schemas.microsoft.com/office/powerpoint/2010/main" val="26188444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simplify the picture a little.  The first decoder LSTM stage will combine the 2 lines from the encoder and the seed SOS (start of sentence) word as input, and make a prediction.  The output of the first LSTM stage is it’s prediction for the first word.  The output is sent to a SoftMax function.  Let’s go over the SoftMax function.  </a:t>
            </a:r>
          </a:p>
        </p:txBody>
      </p:sp>
      <p:sp>
        <p:nvSpPr>
          <p:cNvPr id="4" name="Slide Number Placeholder 3"/>
          <p:cNvSpPr>
            <a:spLocks noGrp="1"/>
          </p:cNvSpPr>
          <p:nvPr>
            <p:ph type="sldNum" sz="quarter" idx="5"/>
          </p:nvPr>
        </p:nvSpPr>
        <p:spPr/>
        <p:txBody>
          <a:bodyPr/>
          <a:lstStyle/>
          <a:p>
            <a:fld id="{66FFE123-2863-4BA4-96D6-C2215E59C391}" type="slidenum">
              <a:rPr lang="en-US" smtClean="0"/>
              <a:t>8</a:t>
            </a:fld>
            <a:endParaRPr lang="en-US"/>
          </a:p>
        </p:txBody>
      </p:sp>
    </p:spTree>
    <p:extLst>
      <p:ext uri="{BB962C8B-B14F-4D97-AF65-F5344CB8AC3E}">
        <p14:creationId xmlns:p14="http://schemas.microsoft.com/office/powerpoint/2010/main" val="12498309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dirty="0" err="1"/>
              <a:t>softmax</a:t>
            </a:r>
            <a:r>
              <a:rPr lang="en-US" dirty="0"/>
              <a:t> function takes a vector of numbers and essentially scales them so that the sum of all of them add up to 1.  So we see in this table that we have 4 numbers.  After the </a:t>
            </a:r>
            <a:r>
              <a:rPr lang="en-US" dirty="0" err="1"/>
              <a:t>softmax</a:t>
            </a:r>
            <a:r>
              <a:rPr lang="en-US" dirty="0"/>
              <a:t> scaling, the transformed numbers all add up to 1.  Because they all add to 1, then we can think of each </a:t>
            </a:r>
            <a:r>
              <a:rPr lang="en-US" dirty="0" err="1"/>
              <a:t>softmax</a:t>
            </a:r>
            <a:r>
              <a:rPr lang="en-US" dirty="0"/>
              <a:t> transformed number as a pseudo probability of that word.  </a:t>
            </a:r>
          </a:p>
        </p:txBody>
      </p:sp>
      <p:sp>
        <p:nvSpPr>
          <p:cNvPr id="4" name="Slide Number Placeholder 3"/>
          <p:cNvSpPr>
            <a:spLocks noGrp="1"/>
          </p:cNvSpPr>
          <p:nvPr>
            <p:ph type="sldNum" sz="quarter" idx="5"/>
          </p:nvPr>
        </p:nvSpPr>
        <p:spPr/>
        <p:txBody>
          <a:bodyPr/>
          <a:lstStyle/>
          <a:p>
            <a:fld id="{66FFE123-2863-4BA4-96D6-C2215E59C391}" type="slidenum">
              <a:rPr lang="en-US" smtClean="0"/>
              <a:t>9</a:t>
            </a:fld>
            <a:endParaRPr lang="en-US"/>
          </a:p>
        </p:txBody>
      </p:sp>
    </p:spTree>
    <p:extLst>
      <p:ext uri="{BB962C8B-B14F-4D97-AF65-F5344CB8AC3E}">
        <p14:creationId xmlns:p14="http://schemas.microsoft.com/office/powerpoint/2010/main" val="26034585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763C584-8AEF-4A43-8713-A662A829C1CE}" type="datetimeFigureOut">
              <a:rPr lang="en-US" smtClean="0"/>
              <a:t>9/21/2023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32299AA-6EB0-4C14-BE1C-21965C8C6F35}" type="slidenum">
              <a:rPr lang="en-US" smtClean="0"/>
              <a:t>‹#›</a:t>
            </a:fld>
            <a:endParaRPr lang="en-US"/>
          </a:p>
        </p:txBody>
      </p:sp>
    </p:spTree>
    <p:extLst>
      <p:ext uri="{BB962C8B-B14F-4D97-AF65-F5344CB8AC3E}">
        <p14:creationId xmlns:p14="http://schemas.microsoft.com/office/powerpoint/2010/main" val="38114574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dirty="0"/>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763C584-8AEF-4A43-8713-A662A829C1CE}" type="datetimeFigureOut">
              <a:rPr lang="en-US" smtClean="0"/>
              <a:t>9/21/2023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32299AA-6EB0-4C14-BE1C-21965C8C6F35}" type="slidenum">
              <a:rPr lang="en-US" smtClean="0"/>
              <a:t>‹#›</a:t>
            </a:fld>
            <a:endParaRPr lang="en-US"/>
          </a:p>
        </p:txBody>
      </p:sp>
    </p:spTree>
    <p:extLst>
      <p:ext uri="{BB962C8B-B14F-4D97-AF65-F5344CB8AC3E}">
        <p14:creationId xmlns:p14="http://schemas.microsoft.com/office/powerpoint/2010/main" val="37364485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763C584-8AEF-4A43-8713-A662A829C1CE}" type="datetimeFigureOut">
              <a:rPr lang="en-US" smtClean="0"/>
              <a:t>9/21/2023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32299AA-6EB0-4C14-BE1C-21965C8C6F35}" type="slidenum">
              <a:rPr lang="en-US" smtClean="0"/>
              <a:t>‹#›</a:t>
            </a:fld>
            <a:endParaRPr lang="en-US"/>
          </a:p>
        </p:txBody>
      </p:sp>
    </p:spTree>
    <p:extLst>
      <p:ext uri="{BB962C8B-B14F-4D97-AF65-F5344CB8AC3E}">
        <p14:creationId xmlns:p14="http://schemas.microsoft.com/office/powerpoint/2010/main" val="3960012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763C584-8AEF-4A43-8713-A662A829C1CE}" type="datetimeFigureOut">
              <a:rPr lang="en-US" smtClean="0"/>
              <a:t>9/21/2023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32299AA-6EB0-4C14-BE1C-21965C8C6F35}" type="slidenum">
              <a:rPr lang="en-US" smtClean="0"/>
              <a:t>‹#›</a:t>
            </a:fld>
            <a:endParaRPr lang="en-US"/>
          </a:p>
        </p:txBody>
      </p:sp>
    </p:spTree>
    <p:extLst>
      <p:ext uri="{BB962C8B-B14F-4D97-AF65-F5344CB8AC3E}">
        <p14:creationId xmlns:p14="http://schemas.microsoft.com/office/powerpoint/2010/main" val="7287332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763C584-8AEF-4A43-8713-A662A829C1CE}" type="datetimeFigureOut">
              <a:rPr lang="en-US" smtClean="0"/>
              <a:t>9/21/2023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32299AA-6EB0-4C14-BE1C-21965C8C6F35}" type="slidenum">
              <a:rPr lang="en-US" smtClean="0"/>
              <a:t>‹#›</a:t>
            </a:fld>
            <a:endParaRPr lang="en-US"/>
          </a:p>
        </p:txBody>
      </p:sp>
    </p:spTree>
    <p:extLst>
      <p:ext uri="{BB962C8B-B14F-4D97-AF65-F5344CB8AC3E}">
        <p14:creationId xmlns:p14="http://schemas.microsoft.com/office/powerpoint/2010/main" val="31895178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dirty="0"/>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763C584-8AEF-4A43-8713-A662A829C1CE}" type="datetimeFigureOut">
              <a:rPr lang="en-US" smtClean="0"/>
              <a:t>9/21/2023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32299AA-6EB0-4C14-BE1C-21965C8C6F35}" type="slidenum">
              <a:rPr lang="en-US" smtClean="0"/>
              <a:t>‹#›</a:t>
            </a:fld>
            <a:endParaRPr lang="en-US"/>
          </a:p>
        </p:txBody>
      </p:sp>
    </p:spTree>
    <p:extLst>
      <p:ext uri="{BB962C8B-B14F-4D97-AF65-F5344CB8AC3E}">
        <p14:creationId xmlns:p14="http://schemas.microsoft.com/office/powerpoint/2010/main" val="37166015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763C584-8AEF-4A43-8713-A662A829C1CE}" type="datetimeFigureOut">
              <a:rPr lang="en-US" smtClean="0"/>
              <a:t>9/21/2023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32299AA-6EB0-4C14-BE1C-21965C8C6F35}" type="slidenum">
              <a:rPr lang="en-US" smtClean="0"/>
              <a:t>‹#›</a:t>
            </a:fld>
            <a:endParaRPr lang="en-US"/>
          </a:p>
        </p:txBody>
      </p:sp>
    </p:spTree>
    <p:extLst>
      <p:ext uri="{BB962C8B-B14F-4D97-AF65-F5344CB8AC3E}">
        <p14:creationId xmlns:p14="http://schemas.microsoft.com/office/powerpoint/2010/main" val="26616569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dirty="0"/>
              <a:t>Click to edit Master title style</a:t>
            </a:r>
          </a:p>
        </p:txBody>
      </p:sp>
      <p:sp>
        <p:nvSpPr>
          <p:cNvPr id="3" name="Date Placeholder 2"/>
          <p:cNvSpPr>
            <a:spLocks noGrp="1"/>
          </p:cNvSpPr>
          <p:nvPr>
            <p:ph type="dt" sz="half" idx="10"/>
          </p:nvPr>
        </p:nvSpPr>
        <p:spPr/>
        <p:txBody>
          <a:bodyPr/>
          <a:lstStyle/>
          <a:p>
            <a:fld id="{0763C584-8AEF-4A43-8713-A662A829C1CE}" type="datetimeFigureOut">
              <a:rPr lang="en-US" smtClean="0"/>
              <a:t>9/21/2023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32299AA-6EB0-4C14-BE1C-21965C8C6F35}" type="slidenum">
              <a:rPr lang="en-US" smtClean="0"/>
              <a:t>‹#›</a:t>
            </a:fld>
            <a:endParaRPr lang="en-US"/>
          </a:p>
        </p:txBody>
      </p:sp>
    </p:spTree>
    <p:extLst>
      <p:ext uri="{BB962C8B-B14F-4D97-AF65-F5344CB8AC3E}">
        <p14:creationId xmlns:p14="http://schemas.microsoft.com/office/powerpoint/2010/main" val="22577666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763C584-8AEF-4A43-8713-A662A829C1CE}" type="datetimeFigureOut">
              <a:rPr lang="en-US" smtClean="0"/>
              <a:t>9/21/2023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32299AA-6EB0-4C14-BE1C-21965C8C6F35}" type="slidenum">
              <a:rPr lang="en-US" smtClean="0"/>
              <a:t>‹#›</a:t>
            </a:fld>
            <a:endParaRPr lang="en-US"/>
          </a:p>
        </p:txBody>
      </p:sp>
    </p:spTree>
    <p:extLst>
      <p:ext uri="{BB962C8B-B14F-4D97-AF65-F5344CB8AC3E}">
        <p14:creationId xmlns:p14="http://schemas.microsoft.com/office/powerpoint/2010/main" val="18325977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763C584-8AEF-4A43-8713-A662A829C1CE}" type="datetimeFigureOut">
              <a:rPr lang="en-US" smtClean="0"/>
              <a:t>9/21/2023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32299AA-6EB0-4C14-BE1C-21965C8C6F35}" type="slidenum">
              <a:rPr lang="en-US" smtClean="0"/>
              <a:t>‹#›</a:t>
            </a:fld>
            <a:endParaRPr lang="en-US"/>
          </a:p>
        </p:txBody>
      </p:sp>
    </p:spTree>
    <p:extLst>
      <p:ext uri="{BB962C8B-B14F-4D97-AF65-F5344CB8AC3E}">
        <p14:creationId xmlns:p14="http://schemas.microsoft.com/office/powerpoint/2010/main" val="19246722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763C584-8AEF-4A43-8713-A662A829C1CE}" type="datetimeFigureOut">
              <a:rPr lang="en-US" smtClean="0"/>
              <a:t>9/21/2023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32299AA-6EB0-4C14-BE1C-21965C8C6F35}" type="slidenum">
              <a:rPr lang="en-US" smtClean="0"/>
              <a:t>‹#›</a:t>
            </a:fld>
            <a:endParaRPr lang="en-US"/>
          </a:p>
        </p:txBody>
      </p:sp>
    </p:spTree>
    <p:extLst>
      <p:ext uri="{BB962C8B-B14F-4D97-AF65-F5344CB8AC3E}">
        <p14:creationId xmlns:p14="http://schemas.microsoft.com/office/powerpoint/2010/main" val="5595945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763C584-8AEF-4A43-8713-A662A829C1CE}" type="datetimeFigureOut">
              <a:rPr lang="en-US" smtClean="0"/>
              <a:t>9/21/2023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32299AA-6EB0-4C14-BE1C-21965C8C6F35}" type="slidenum">
              <a:rPr lang="en-US" smtClean="0"/>
              <a:t>‹#›</a:t>
            </a:fld>
            <a:endParaRPr lang="en-US"/>
          </a:p>
        </p:txBody>
      </p:sp>
    </p:spTree>
    <p:extLst>
      <p:ext uri="{BB962C8B-B14F-4D97-AF65-F5344CB8AC3E}">
        <p14:creationId xmlns:p14="http://schemas.microsoft.com/office/powerpoint/2010/main" val="1789438196"/>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microsoft.com/office/2007/relationships/hdphoto" Target="../media/hdphoto1.wdp"/></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5.xml"/><Relationship Id="rId1" Type="http://schemas.openxmlformats.org/officeDocument/2006/relationships/slideLayout" Target="../slideLayouts/slideLayout6.xml"/><Relationship Id="rId4" Type="http://schemas.openxmlformats.org/officeDocument/2006/relationships/image" Target="../media/image13.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8.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0.png"/><Relationship Id="rId7" Type="http://schemas.openxmlformats.org/officeDocument/2006/relationships/image" Target="../media/image19.png"/><Relationship Id="rId2" Type="http://schemas.openxmlformats.org/officeDocument/2006/relationships/notesSlide" Target="../notesSlides/notesSlide28.xml"/><Relationship Id="rId1" Type="http://schemas.openxmlformats.org/officeDocument/2006/relationships/slideLayout" Target="../slideLayouts/slideLayout6.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 Id="rId9" Type="http://schemas.openxmlformats.org/officeDocument/2006/relationships/image" Target="../media/image21.png"/></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9.xml"/><Relationship Id="rId1" Type="http://schemas.openxmlformats.org/officeDocument/2006/relationships/slideLayout" Target="../slideLayouts/slideLayout6.xml"/><Relationship Id="rId6" Type="http://schemas.openxmlformats.org/officeDocument/2006/relationships/image" Target="../media/image13.png"/><Relationship Id="rId5" Type="http://schemas.openxmlformats.org/officeDocument/2006/relationships/image" Target="../media/image24.png"/><Relationship Id="rId4" Type="http://schemas.openxmlformats.org/officeDocument/2006/relationships/image" Target="../media/image23.png"/></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0.xml"/><Relationship Id="rId1" Type="http://schemas.openxmlformats.org/officeDocument/2006/relationships/slideLayout" Target="../slideLayouts/slideLayout6.xml"/><Relationship Id="rId6" Type="http://schemas.openxmlformats.org/officeDocument/2006/relationships/image" Target="../media/image13.png"/><Relationship Id="rId5" Type="http://schemas.openxmlformats.org/officeDocument/2006/relationships/image" Target="../media/image24.png"/><Relationship Id="rId4" Type="http://schemas.openxmlformats.org/officeDocument/2006/relationships/image" Target="../media/image23.png"/></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1.xml"/><Relationship Id="rId1" Type="http://schemas.openxmlformats.org/officeDocument/2006/relationships/slideLayout" Target="../slideLayouts/slideLayout6.xml"/><Relationship Id="rId6" Type="http://schemas.openxmlformats.org/officeDocument/2006/relationships/image" Target="../media/image13.png"/><Relationship Id="rId5" Type="http://schemas.openxmlformats.org/officeDocument/2006/relationships/image" Target="../media/image24.png"/><Relationship Id="rId4" Type="http://schemas.openxmlformats.org/officeDocument/2006/relationships/image" Target="../media/image23.png"/></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2.xml"/><Relationship Id="rId1" Type="http://schemas.openxmlformats.org/officeDocument/2006/relationships/slideLayout" Target="../slideLayouts/slideLayout6.xml"/><Relationship Id="rId6" Type="http://schemas.openxmlformats.org/officeDocument/2006/relationships/image" Target="../media/image13.png"/><Relationship Id="rId5" Type="http://schemas.openxmlformats.org/officeDocument/2006/relationships/image" Target="../media/image24.png"/><Relationship Id="rId4" Type="http://schemas.openxmlformats.org/officeDocument/2006/relationships/image" Target="../media/image23.png"/></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3.xml"/><Relationship Id="rId1" Type="http://schemas.openxmlformats.org/officeDocument/2006/relationships/slideLayout" Target="../slideLayouts/slideLayout6.xml"/><Relationship Id="rId6" Type="http://schemas.openxmlformats.org/officeDocument/2006/relationships/image" Target="../media/image13.png"/><Relationship Id="rId5" Type="http://schemas.openxmlformats.org/officeDocument/2006/relationships/image" Target="../media/image27.png"/><Relationship Id="rId4" Type="http://schemas.openxmlformats.org/officeDocument/2006/relationships/image" Target="../media/image26.png"/></Relationships>
</file>

<file path=ppt/slides/_rels/slide34.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28.png"/><Relationship Id="rId7" Type="http://schemas.openxmlformats.org/officeDocument/2006/relationships/image" Target="../media/image31.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13.png"/></Relationships>
</file>

<file path=ppt/slides/_rels/slide3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2.png"/><Relationship Id="rId4" Type="http://schemas.openxmlformats.org/officeDocument/2006/relationships/image" Target="../media/image310.png"/></Relationships>
</file>

<file path=ppt/slides/_rels/slide4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3.xml"/><Relationship Id="rId1" Type="http://schemas.openxmlformats.org/officeDocument/2006/relationships/slideLayout" Target="../slideLayouts/slideLayout6.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4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45.jpeg"/><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jpeg"/><Relationship Id="rId4" Type="http://schemas.openxmlformats.org/officeDocument/2006/relationships/image" Target="../media/image42.png"/></Relationships>
</file>

<file path=ppt/slides/_rels/slide4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5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50.jpeg"/></Relationships>
</file>

<file path=ppt/slides/_rels/slide5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5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4.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5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5.xml"/><Relationship Id="rId1" Type="http://schemas.openxmlformats.org/officeDocument/2006/relationships/slideLayout" Target="../slideLayouts/slideLayout2.xml"/><Relationship Id="rId5" Type="http://schemas.openxmlformats.org/officeDocument/2006/relationships/image" Target="../media/image61.png"/><Relationship Id="rId4" Type="http://schemas.openxmlformats.org/officeDocument/2006/relationships/image" Target="../media/image60.png"/></Relationships>
</file>

<file path=ppt/slides/_rels/slide5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a:t>Attention, Encoder-Decoder, Transformers</a:t>
            </a:r>
          </a:p>
        </p:txBody>
      </p:sp>
      <p:sp>
        <p:nvSpPr>
          <p:cNvPr id="3" name="Subtitle 2"/>
          <p:cNvSpPr>
            <a:spLocks noGrp="1"/>
          </p:cNvSpPr>
          <p:nvPr>
            <p:ph type="subTitle" idx="1"/>
          </p:nvPr>
        </p:nvSpPr>
        <p:spPr/>
        <p:txBody>
          <a:bodyPr/>
          <a:lstStyle/>
          <a:p>
            <a:r>
              <a:rPr lang="en-US" dirty="0"/>
              <a:t>WKSP 420 Module 3, Lesson 2</a:t>
            </a:r>
          </a:p>
        </p:txBody>
      </p:sp>
    </p:spTree>
    <p:extLst>
      <p:ext uri="{BB962C8B-B14F-4D97-AF65-F5344CB8AC3E}">
        <p14:creationId xmlns:p14="http://schemas.microsoft.com/office/powerpoint/2010/main" val="4792578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0BBB4B1-8C55-4F45-DCF7-B6CA55AE5565}"/>
              </a:ext>
            </a:extLst>
          </p:cNvPr>
          <p:cNvSpPr>
            <a:spLocks noGrp="1"/>
          </p:cNvSpPr>
          <p:nvPr>
            <p:ph type="title"/>
          </p:nvPr>
        </p:nvSpPr>
        <p:spPr/>
        <p:txBody>
          <a:bodyPr/>
          <a:lstStyle/>
          <a:p>
            <a:r>
              <a:rPr lang="en-US" dirty="0"/>
              <a:t>Decoder - Training</a:t>
            </a:r>
          </a:p>
        </p:txBody>
      </p:sp>
      <p:sp>
        <p:nvSpPr>
          <p:cNvPr id="2" name="TextBox 1">
            <a:extLst>
              <a:ext uri="{FF2B5EF4-FFF2-40B4-BE49-F238E27FC236}">
                <a16:creationId xmlns:a16="http://schemas.microsoft.com/office/drawing/2014/main" id="{59CBE610-70BC-B42D-82C2-EAD1E08BD209}"/>
              </a:ext>
            </a:extLst>
          </p:cNvPr>
          <p:cNvSpPr txBox="1"/>
          <p:nvPr/>
        </p:nvSpPr>
        <p:spPr>
          <a:xfrm>
            <a:off x="838200" y="1690688"/>
            <a:ext cx="5964582" cy="523220"/>
          </a:xfrm>
          <a:prstGeom prst="rect">
            <a:avLst/>
          </a:prstGeom>
          <a:noFill/>
        </p:spPr>
        <p:txBody>
          <a:bodyPr wrap="none" rtlCol="0">
            <a:spAutoFit/>
          </a:bodyPr>
          <a:lstStyle/>
          <a:p>
            <a:r>
              <a:rPr lang="en-US" sz="2800" dirty="0"/>
              <a:t>Probability for each word in vocabulary </a:t>
            </a:r>
          </a:p>
        </p:txBody>
      </p:sp>
      <p:cxnSp>
        <p:nvCxnSpPr>
          <p:cNvPr id="4" name="Straight Arrow Connector 3">
            <a:extLst>
              <a:ext uri="{FF2B5EF4-FFF2-40B4-BE49-F238E27FC236}">
                <a16:creationId xmlns:a16="http://schemas.microsoft.com/office/drawing/2014/main" id="{D56A7630-88D3-B428-50C4-C0010E6D4B92}"/>
              </a:ext>
            </a:extLst>
          </p:cNvPr>
          <p:cNvCxnSpPr>
            <a:cxnSpLocks/>
            <a:stCxn id="2" idx="2"/>
            <a:endCxn id="17" idx="1"/>
          </p:cNvCxnSpPr>
          <p:nvPr/>
        </p:nvCxnSpPr>
        <p:spPr>
          <a:xfrm>
            <a:off x="3820491" y="2213908"/>
            <a:ext cx="1031556" cy="444411"/>
          </a:xfrm>
          <a:prstGeom prst="straightConnector1">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939525DC-399A-3DAC-30BC-5CD85AC95824}"/>
              </a:ext>
            </a:extLst>
          </p:cNvPr>
          <p:cNvPicPr>
            <a:picLocks noChangeAspect="1"/>
          </p:cNvPicPr>
          <p:nvPr/>
        </p:nvPicPr>
        <p:blipFill>
          <a:blip r:embed="rId3"/>
          <a:stretch>
            <a:fillRect/>
          </a:stretch>
        </p:blipFill>
        <p:spPr>
          <a:xfrm>
            <a:off x="4390604" y="3510181"/>
            <a:ext cx="1863914" cy="995344"/>
          </a:xfrm>
          <a:prstGeom prst="rect">
            <a:avLst/>
          </a:prstGeom>
        </p:spPr>
      </p:pic>
      <p:cxnSp>
        <p:nvCxnSpPr>
          <p:cNvPr id="5" name="Straight Connector 4">
            <a:extLst>
              <a:ext uri="{FF2B5EF4-FFF2-40B4-BE49-F238E27FC236}">
                <a16:creationId xmlns:a16="http://schemas.microsoft.com/office/drawing/2014/main" id="{B87A2C9A-742E-41B0-F0F4-93FC9C6E4489}"/>
              </a:ext>
            </a:extLst>
          </p:cNvPr>
          <p:cNvCxnSpPr>
            <a:cxnSpLocks/>
          </p:cNvCxnSpPr>
          <p:nvPr/>
        </p:nvCxnSpPr>
        <p:spPr>
          <a:xfrm>
            <a:off x="1354668" y="3797508"/>
            <a:ext cx="5035216"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502D5684-6A05-885B-56BD-4B8DDCB44C26}"/>
              </a:ext>
            </a:extLst>
          </p:cNvPr>
          <p:cNvCxnSpPr>
            <a:cxnSpLocks/>
          </p:cNvCxnSpPr>
          <p:nvPr/>
        </p:nvCxnSpPr>
        <p:spPr>
          <a:xfrm>
            <a:off x="1354668" y="4241951"/>
            <a:ext cx="5035216"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3" name="Arrow: Right 12">
            <a:extLst>
              <a:ext uri="{FF2B5EF4-FFF2-40B4-BE49-F238E27FC236}">
                <a16:creationId xmlns:a16="http://schemas.microsoft.com/office/drawing/2014/main" id="{287B978A-A144-2B15-EC82-725A03ECD04F}"/>
              </a:ext>
            </a:extLst>
          </p:cNvPr>
          <p:cNvSpPr/>
          <p:nvPr/>
        </p:nvSpPr>
        <p:spPr>
          <a:xfrm rot="10800000">
            <a:off x="6384184" y="2874326"/>
            <a:ext cx="2459294" cy="601321"/>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08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Arrow Connector 14">
            <a:extLst>
              <a:ext uri="{FF2B5EF4-FFF2-40B4-BE49-F238E27FC236}">
                <a16:creationId xmlns:a16="http://schemas.microsoft.com/office/drawing/2014/main" id="{E944E833-D0DD-1E79-6719-9BE0C477655B}"/>
              </a:ext>
            </a:extLst>
          </p:cNvPr>
          <p:cNvCxnSpPr>
            <a:cxnSpLocks/>
          </p:cNvCxnSpPr>
          <p:nvPr/>
        </p:nvCxnSpPr>
        <p:spPr>
          <a:xfrm flipV="1">
            <a:off x="5322561" y="3007228"/>
            <a:ext cx="0" cy="50295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E313FFE2-4254-ADF9-F1BA-DC25A4CD3A5E}"/>
              </a:ext>
            </a:extLst>
          </p:cNvPr>
          <p:cNvSpPr/>
          <p:nvPr/>
        </p:nvSpPr>
        <p:spPr>
          <a:xfrm>
            <a:off x="6452413" y="3510181"/>
            <a:ext cx="1379135" cy="995344"/>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800" dirty="0"/>
              <a:t>Encoder</a:t>
            </a:r>
          </a:p>
        </p:txBody>
      </p:sp>
      <p:sp>
        <p:nvSpPr>
          <p:cNvPr id="17" name="Rectangle: Rounded Corners 16">
            <a:extLst>
              <a:ext uri="{FF2B5EF4-FFF2-40B4-BE49-F238E27FC236}">
                <a16:creationId xmlns:a16="http://schemas.microsoft.com/office/drawing/2014/main" id="{0A8B27AF-6D1F-B10F-B64F-ED1799AA4AD6}"/>
              </a:ext>
            </a:extLst>
          </p:cNvPr>
          <p:cNvSpPr/>
          <p:nvPr/>
        </p:nvSpPr>
        <p:spPr>
          <a:xfrm>
            <a:off x="4852047" y="2314817"/>
            <a:ext cx="1619915" cy="687003"/>
          </a:xfrm>
          <a:prstGeom prst="roundRect">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t>SoftMax</a:t>
            </a:r>
          </a:p>
        </p:txBody>
      </p:sp>
      <p:sp>
        <p:nvSpPr>
          <p:cNvPr id="20" name="Rectangle 19">
            <a:extLst>
              <a:ext uri="{FF2B5EF4-FFF2-40B4-BE49-F238E27FC236}">
                <a16:creationId xmlns:a16="http://schemas.microsoft.com/office/drawing/2014/main" id="{A2A53EA6-C3E0-B25D-62C3-4454E10EDFFC}"/>
              </a:ext>
            </a:extLst>
          </p:cNvPr>
          <p:cNvSpPr/>
          <p:nvPr/>
        </p:nvSpPr>
        <p:spPr>
          <a:xfrm>
            <a:off x="5656119" y="5502354"/>
            <a:ext cx="914400" cy="51615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&lt;SOS&gt;</a:t>
            </a:r>
          </a:p>
        </p:txBody>
      </p:sp>
      <p:cxnSp>
        <p:nvCxnSpPr>
          <p:cNvPr id="21" name="Straight Arrow Connector 20">
            <a:extLst>
              <a:ext uri="{FF2B5EF4-FFF2-40B4-BE49-F238E27FC236}">
                <a16:creationId xmlns:a16="http://schemas.microsoft.com/office/drawing/2014/main" id="{746111C6-D267-68DC-30E9-32F903E74F5B}"/>
              </a:ext>
            </a:extLst>
          </p:cNvPr>
          <p:cNvCxnSpPr>
            <a:cxnSpLocks/>
          </p:cNvCxnSpPr>
          <p:nvPr/>
        </p:nvCxnSpPr>
        <p:spPr>
          <a:xfrm flipV="1">
            <a:off x="6113319" y="5218188"/>
            <a:ext cx="0" cy="28699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aphicFrame>
        <p:nvGraphicFramePr>
          <p:cNvPr id="22" name="Table 22">
            <a:extLst>
              <a:ext uri="{FF2B5EF4-FFF2-40B4-BE49-F238E27FC236}">
                <a16:creationId xmlns:a16="http://schemas.microsoft.com/office/drawing/2014/main" id="{AB8CC8FE-6935-BC85-531E-1FD2E96CA0C0}"/>
              </a:ext>
            </a:extLst>
          </p:cNvPr>
          <p:cNvGraphicFramePr>
            <a:graphicFrameLocks noGrp="1"/>
          </p:cNvGraphicFramePr>
          <p:nvPr>
            <p:extLst>
              <p:ext uri="{D42A27DB-BD31-4B8C-83A1-F6EECF244321}">
                <p14:modId xmlns:p14="http://schemas.microsoft.com/office/powerpoint/2010/main" val="3994245621"/>
              </p:ext>
            </p:extLst>
          </p:nvPr>
        </p:nvGraphicFramePr>
        <p:xfrm>
          <a:off x="5792886" y="4877807"/>
          <a:ext cx="640862" cy="370840"/>
        </p:xfrm>
        <a:graphic>
          <a:graphicData uri="http://schemas.openxmlformats.org/drawingml/2006/table">
            <a:tbl>
              <a:tblPr firstRow="1" bandRow="1">
                <a:tableStyleId>{5C22544A-7EE6-4342-B048-85BDC9FD1C3A}</a:tableStyleId>
              </a:tblPr>
              <a:tblGrid>
                <a:gridCol w="320431">
                  <a:extLst>
                    <a:ext uri="{9D8B030D-6E8A-4147-A177-3AD203B41FA5}">
                      <a16:colId xmlns:a16="http://schemas.microsoft.com/office/drawing/2014/main" val="102633991"/>
                    </a:ext>
                  </a:extLst>
                </a:gridCol>
                <a:gridCol w="320431">
                  <a:extLst>
                    <a:ext uri="{9D8B030D-6E8A-4147-A177-3AD203B41FA5}">
                      <a16:colId xmlns:a16="http://schemas.microsoft.com/office/drawing/2014/main" val="442540536"/>
                    </a:ext>
                  </a:extLst>
                </a:gridCol>
              </a:tblGrid>
              <a:tr h="370840">
                <a:tc>
                  <a:txBody>
                    <a:bodyPr/>
                    <a:lstStyle/>
                    <a:p>
                      <a:r>
                        <a:rPr lang="en-US" dirty="0"/>
                        <a:t>2</a:t>
                      </a:r>
                    </a:p>
                  </a:txBody>
                  <a:tcPr/>
                </a:tc>
                <a:tc>
                  <a:txBody>
                    <a:bodyPr/>
                    <a:lstStyle/>
                    <a:p>
                      <a:r>
                        <a:rPr lang="en-US" dirty="0"/>
                        <a:t>3</a:t>
                      </a:r>
                    </a:p>
                  </a:txBody>
                  <a:tcPr/>
                </a:tc>
                <a:extLst>
                  <a:ext uri="{0D108BD9-81ED-4DB2-BD59-A6C34878D82A}">
                    <a16:rowId xmlns:a16="http://schemas.microsoft.com/office/drawing/2014/main" val="845617668"/>
                  </a:ext>
                </a:extLst>
              </a:tr>
            </a:tbl>
          </a:graphicData>
        </a:graphic>
      </p:graphicFrame>
      <p:cxnSp>
        <p:nvCxnSpPr>
          <p:cNvPr id="23" name="Straight Arrow Connector 22">
            <a:extLst>
              <a:ext uri="{FF2B5EF4-FFF2-40B4-BE49-F238E27FC236}">
                <a16:creationId xmlns:a16="http://schemas.microsoft.com/office/drawing/2014/main" id="{4E470D72-2F8A-1A40-30F2-6FEDC6BA6553}"/>
              </a:ext>
            </a:extLst>
          </p:cNvPr>
          <p:cNvCxnSpPr>
            <a:cxnSpLocks/>
          </p:cNvCxnSpPr>
          <p:nvPr/>
        </p:nvCxnSpPr>
        <p:spPr>
          <a:xfrm flipV="1">
            <a:off x="6106439" y="4363150"/>
            <a:ext cx="0" cy="50295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48470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85748C51-0ED5-1C41-D063-497A31DE9879}"/>
              </a:ext>
            </a:extLst>
          </p:cNvPr>
          <p:cNvPicPr>
            <a:picLocks noChangeAspect="1"/>
          </p:cNvPicPr>
          <p:nvPr/>
        </p:nvPicPr>
        <p:blipFill>
          <a:blip r:embed="rId3"/>
          <a:stretch>
            <a:fillRect/>
          </a:stretch>
        </p:blipFill>
        <p:spPr>
          <a:xfrm>
            <a:off x="2271518" y="3510181"/>
            <a:ext cx="1863914" cy="995344"/>
          </a:xfrm>
          <a:prstGeom prst="rect">
            <a:avLst/>
          </a:prstGeom>
        </p:spPr>
      </p:pic>
      <p:sp>
        <p:nvSpPr>
          <p:cNvPr id="6" name="Title 5">
            <a:extLst>
              <a:ext uri="{FF2B5EF4-FFF2-40B4-BE49-F238E27FC236}">
                <a16:creationId xmlns:a16="http://schemas.microsoft.com/office/drawing/2014/main" id="{C0BBB4B1-8C55-4F45-DCF7-B6CA55AE5565}"/>
              </a:ext>
            </a:extLst>
          </p:cNvPr>
          <p:cNvSpPr>
            <a:spLocks noGrp="1"/>
          </p:cNvSpPr>
          <p:nvPr>
            <p:ph type="title"/>
          </p:nvPr>
        </p:nvSpPr>
        <p:spPr/>
        <p:txBody>
          <a:bodyPr/>
          <a:lstStyle/>
          <a:p>
            <a:r>
              <a:rPr lang="en-US" dirty="0"/>
              <a:t>Decoder - Training</a:t>
            </a:r>
          </a:p>
        </p:txBody>
      </p:sp>
      <p:sp>
        <p:nvSpPr>
          <p:cNvPr id="35" name="Rectangle 34">
            <a:extLst>
              <a:ext uri="{FF2B5EF4-FFF2-40B4-BE49-F238E27FC236}">
                <a16:creationId xmlns:a16="http://schemas.microsoft.com/office/drawing/2014/main" id="{9552C986-5306-9393-FF74-4894A1F861D1}"/>
              </a:ext>
            </a:extLst>
          </p:cNvPr>
          <p:cNvSpPr/>
          <p:nvPr/>
        </p:nvSpPr>
        <p:spPr>
          <a:xfrm>
            <a:off x="7193925" y="4231708"/>
            <a:ext cx="1379135" cy="995344"/>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800" dirty="0"/>
              <a:t>Encoder</a:t>
            </a:r>
          </a:p>
        </p:txBody>
      </p:sp>
      <p:pic>
        <p:nvPicPr>
          <p:cNvPr id="3" name="Picture 2">
            <a:extLst>
              <a:ext uri="{FF2B5EF4-FFF2-40B4-BE49-F238E27FC236}">
                <a16:creationId xmlns:a16="http://schemas.microsoft.com/office/drawing/2014/main" id="{4F6CF35D-D48B-6D95-422B-F9FA1AA11F44}"/>
              </a:ext>
            </a:extLst>
          </p:cNvPr>
          <p:cNvPicPr>
            <a:picLocks noChangeAspect="1"/>
          </p:cNvPicPr>
          <p:nvPr/>
        </p:nvPicPr>
        <p:blipFill>
          <a:blip r:embed="rId3"/>
          <a:stretch>
            <a:fillRect/>
          </a:stretch>
        </p:blipFill>
        <p:spPr>
          <a:xfrm>
            <a:off x="4473386" y="3510181"/>
            <a:ext cx="1863914" cy="995344"/>
          </a:xfrm>
          <a:prstGeom prst="rect">
            <a:avLst/>
          </a:prstGeom>
        </p:spPr>
      </p:pic>
      <p:sp>
        <p:nvSpPr>
          <p:cNvPr id="5" name="Rectangle 4">
            <a:extLst>
              <a:ext uri="{FF2B5EF4-FFF2-40B4-BE49-F238E27FC236}">
                <a16:creationId xmlns:a16="http://schemas.microsoft.com/office/drawing/2014/main" id="{C0B966FD-B950-3446-E567-5D87021C731C}"/>
              </a:ext>
            </a:extLst>
          </p:cNvPr>
          <p:cNvSpPr/>
          <p:nvPr/>
        </p:nvSpPr>
        <p:spPr>
          <a:xfrm>
            <a:off x="3509927" y="5486061"/>
            <a:ext cx="914400" cy="51615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Vamos</a:t>
            </a:r>
          </a:p>
        </p:txBody>
      </p:sp>
      <p:cxnSp>
        <p:nvCxnSpPr>
          <p:cNvPr id="7" name="Straight Arrow Connector 6">
            <a:extLst>
              <a:ext uri="{FF2B5EF4-FFF2-40B4-BE49-F238E27FC236}">
                <a16:creationId xmlns:a16="http://schemas.microsoft.com/office/drawing/2014/main" id="{837921A6-0820-D27C-8A6E-E8E3C44C4A35}"/>
              </a:ext>
            </a:extLst>
          </p:cNvPr>
          <p:cNvCxnSpPr>
            <a:cxnSpLocks/>
          </p:cNvCxnSpPr>
          <p:nvPr/>
        </p:nvCxnSpPr>
        <p:spPr>
          <a:xfrm flipV="1">
            <a:off x="3967127" y="5201895"/>
            <a:ext cx="0" cy="28699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aphicFrame>
        <p:nvGraphicFramePr>
          <p:cNvPr id="8" name="Table 22">
            <a:extLst>
              <a:ext uri="{FF2B5EF4-FFF2-40B4-BE49-F238E27FC236}">
                <a16:creationId xmlns:a16="http://schemas.microsoft.com/office/drawing/2014/main" id="{450F4673-43F2-1F32-D833-F95375E88177}"/>
              </a:ext>
            </a:extLst>
          </p:cNvPr>
          <p:cNvGraphicFramePr>
            <a:graphicFrameLocks noGrp="1"/>
          </p:cNvGraphicFramePr>
          <p:nvPr>
            <p:extLst>
              <p:ext uri="{D42A27DB-BD31-4B8C-83A1-F6EECF244321}">
                <p14:modId xmlns:p14="http://schemas.microsoft.com/office/powerpoint/2010/main" val="4222781669"/>
              </p:ext>
            </p:extLst>
          </p:nvPr>
        </p:nvGraphicFramePr>
        <p:xfrm>
          <a:off x="3646695" y="4832995"/>
          <a:ext cx="640862" cy="370840"/>
        </p:xfrm>
        <a:graphic>
          <a:graphicData uri="http://schemas.openxmlformats.org/drawingml/2006/table">
            <a:tbl>
              <a:tblPr firstRow="1" bandRow="1">
                <a:tableStyleId>{5C22544A-7EE6-4342-B048-85BDC9FD1C3A}</a:tableStyleId>
              </a:tblPr>
              <a:tblGrid>
                <a:gridCol w="320431">
                  <a:extLst>
                    <a:ext uri="{9D8B030D-6E8A-4147-A177-3AD203B41FA5}">
                      <a16:colId xmlns:a16="http://schemas.microsoft.com/office/drawing/2014/main" val="102633991"/>
                    </a:ext>
                  </a:extLst>
                </a:gridCol>
                <a:gridCol w="320431">
                  <a:extLst>
                    <a:ext uri="{9D8B030D-6E8A-4147-A177-3AD203B41FA5}">
                      <a16:colId xmlns:a16="http://schemas.microsoft.com/office/drawing/2014/main" val="442540536"/>
                    </a:ext>
                  </a:extLst>
                </a:gridCol>
              </a:tblGrid>
              <a:tr h="370840">
                <a:tc>
                  <a:txBody>
                    <a:bodyPr/>
                    <a:lstStyle/>
                    <a:p>
                      <a:r>
                        <a:rPr lang="en-US" dirty="0"/>
                        <a:t>3</a:t>
                      </a:r>
                    </a:p>
                  </a:txBody>
                  <a:tcPr/>
                </a:tc>
                <a:tc>
                  <a:txBody>
                    <a:bodyPr/>
                    <a:lstStyle/>
                    <a:p>
                      <a:r>
                        <a:rPr lang="en-US" dirty="0"/>
                        <a:t>4</a:t>
                      </a:r>
                    </a:p>
                  </a:txBody>
                  <a:tcPr/>
                </a:tc>
                <a:extLst>
                  <a:ext uri="{0D108BD9-81ED-4DB2-BD59-A6C34878D82A}">
                    <a16:rowId xmlns:a16="http://schemas.microsoft.com/office/drawing/2014/main" val="845617668"/>
                  </a:ext>
                </a:extLst>
              </a:tr>
            </a:tbl>
          </a:graphicData>
        </a:graphic>
      </p:graphicFrame>
      <p:cxnSp>
        <p:nvCxnSpPr>
          <p:cNvPr id="9" name="Straight Arrow Connector 8">
            <a:extLst>
              <a:ext uri="{FF2B5EF4-FFF2-40B4-BE49-F238E27FC236}">
                <a16:creationId xmlns:a16="http://schemas.microsoft.com/office/drawing/2014/main" id="{C2C72584-C5AE-39D2-0DF3-C3C1009795B8}"/>
              </a:ext>
            </a:extLst>
          </p:cNvPr>
          <p:cNvCxnSpPr>
            <a:cxnSpLocks/>
            <a:stCxn id="8" idx="0"/>
          </p:cNvCxnSpPr>
          <p:nvPr/>
        </p:nvCxnSpPr>
        <p:spPr>
          <a:xfrm flipV="1">
            <a:off x="3967126" y="4330042"/>
            <a:ext cx="0" cy="50295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72D6948D-D09E-1651-22DD-04885C1F7795}"/>
              </a:ext>
            </a:extLst>
          </p:cNvPr>
          <p:cNvCxnSpPr>
            <a:cxnSpLocks/>
          </p:cNvCxnSpPr>
          <p:nvPr/>
        </p:nvCxnSpPr>
        <p:spPr>
          <a:xfrm>
            <a:off x="1354668" y="3809935"/>
            <a:ext cx="5655732"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86EC3F3-8457-9248-357E-C630F7DB74C8}"/>
              </a:ext>
            </a:extLst>
          </p:cNvPr>
          <p:cNvCxnSpPr>
            <a:cxnSpLocks/>
          </p:cNvCxnSpPr>
          <p:nvPr/>
        </p:nvCxnSpPr>
        <p:spPr>
          <a:xfrm>
            <a:off x="1354668" y="4241951"/>
            <a:ext cx="5655732"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031EFFC7-F77B-5407-1A97-76309E066237}"/>
              </a:ext>
            </a:extLst>
          </p:cNvPr>
          <p:cNvSpPr/>
          <p:nvPr/>
        </p:nvSpPr>
        <p:spPr>
          <a:xfrm>
            <a:off x="2573386" y="2448207"/>
            <a:ext cx="1106424" cy="51615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Manzana</a:t>
            </a:r>
          </a:p>
        </p:txBody>
      </p:sp>
      <p:sp>
        <p:nvSpPr>
          <p:cNvPr id="15" name="TextBox 14">
            <a:extLst>
              <a:ext uri="{FF2B5EF4-FFF2-40B4-BE49-F238E27FC236}">
                <a16:creationId xmlns:a16="http://schemas.microsoft.com/office/drawing/2014/main" id="{D10C6B5E-D634-7453-4A7F-17052F9A84AD}"/>
              </a:ext>
            </a:extLst>
          </p:cNvPr>
          <p:cNvSpPr txBox="1"/>
          <p:nvPr/>
        </p:nvSpPr>
        <p:spPr>
          <a:xfrm>
            <a:off x="3881997" y="2194449"/>
            <a:ext cx="506870" cy="369332"/>
          </a:xfrm>
          <a:prstGeom prst="rect">
            <a:avLst/>
          </a:prstGeom>
          <a:noFill/>
        </p:spPr>
        <p:txBody>
          <a:bodyPr wrap="none" rtlCol="0">
            <a:spAutoFit/>
          </a:bodyPr>
          <a:lstStyle/>
          <a:p>
            <a:r>
              <a:rPr lang="en-US" dirty="0"/>
              <a:t>???</a:t>
            </a:r>
          </a:p>
        </p:txBody>
      </p:sp>
      <p:cxnSp>
        <p:nvCxnSpPr>
          <p:cNvPr id="17" name="Straight Arrow Connector 16">
            <a:extLst>
              <a:ext uri="{FF2B5EF4-FFF2-40B4-BE49-F238E27FC236}">
                <a16:creationId xmlns:a16="http://schemas.microsoft.com/office/drawing/2014/main" id="{07EE6A2C-8587-4672-CC23-5E1890F3EE38}"/>
              </a:ext>
            </a:extLst>
          </p:cNvPr>
          <p:cNvCxnSpPr>
            <a:cxnSpLocks/>
            <a:stCxn id="21" idx="1"/>
            <a:endCxn id="2" idx="3"/>
          </p:cNvCxnSpPr>
          <p:nvPr/>
        </p:nvCxnSpPr>
        <p:spPr>
          <a:xfrm flipH="1">
            <a:off x="3817253" y="2658319"/>
            <a:ext cx="1034794" cy="4835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B62F3FD4-5678-73B4-4330-24D25204AFD5}"/>
              </a:ext>
            </a:extLst>
          </p:cNvPr>
          <p:cNvSpPr txBox="1"/>
          <p:nvPr/>
        </p:nvSpPr>
        <p:spPr>
          <a:xfrm>
            <a:off x="7014042" y="1411484"/>
            <a:ext cx="5271715" cy="2677656"/>
          </a:xfrm>
          <a:prstGeom prst="rect">
            <a:avLst/>
          </a:prstGeom>
          <a:noFill/>
        </p:spPr>
        <p:txBody>
          <a:bodyPr wrap="square" rtlCol="0">
            <a:spAutoFit/>
          </a:bodyPr>
          <a:lstStyle/>
          <a:p>
            <a:r>
              <a:rPr lang="en-US" sz="2800" dirty="0"/>
              <a:t>1) Check to see if the output of the </a:t>
            </a:r>
            <a:r>
              <a:rPr lang="en-US" sz="2800" dirty="0" err="1"/>
              <a:t>Softmax</a:t>
            </a:r>
            <a:r>
              <a:rPr lang="en-US" sz="2800" dirty="0"/>
              <a:t> is the correct word.  </a:t>
            </a:r>
          </a:p>
          <a:p>
            <a:r>
              <a:rPr lang="en-US" sz="2800" dirty="0"/>
              <a:t>2) If not, adjust the weights in backpropagation</a:t>
            </a:r>
          </a:p>
          <a:p>
            <a:r>
              <a:rPr lang="en-US" sz="2800" dirty="0"/>
              <a:t>3) Start next stage with correct next word from training data</a:t>
            </a:r>
          </a:p>
        </p:txBody>
      </p:sp>
      <p:sp>
        <p:nvSpPr>
          <p:cNvPr id="2" name="Rectangle: Rounded Corners 1">
            <a:extLst>
              <a:ext uri="{FF2B5EF4-FFF2-40B4-BE49-F238E27FC236}">
                <a16:creationId xmlns:a16="http://schemas.microsoft.com/office/drawing/2014/main" id="{4247B360-BBAF-5547-1BF3-B98B7FB2E93F}"/>
              </a:ext>
            </a:extLst>
          </p:cNvPr>
          <p:cNvSpPr/>
          <p:nvPr/>
        </p:nvSpPr>
        <p:spPr>
          <a:xfrm>
            <a:off x="2443123" y="2262615"/>
            <a:ext cx="1374130" cy="888122"/>
          </a:xfrm>
          <a:prstGeom prst="round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Rounded Corners 3">
            <a:extLst>
              <a:ext uri="{FF2B5EF4-FFF2-40B4-BE49-F238E27FC236}">
                <a16:creationId xmlns:a16="http://schemas.microsoft.com/office/drawing/2014/main" id="{9E414E60-FD7D-71D5-09BA-F2E13D59C642}"/>
              </a:ext>
            </a:extLst>
          </p:cNvPr>
          <p:cNvSpPr/>
          <p:nvPr/>
        </p:nvSpPr>
        <p:spPr>
          <a:xfrm>
            <a:off x="3280061" y="5313640"/>
            <a:ext cx="1374130" cy="888122"/>
          </a:xfrm>
          <a:prstGeom prst="round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D840BAA9-1F71-D0CB-155C-5F7F3F4AF5D6}"/>
              </a:ext>
            </a:extLst>
          </p:cNvPr>
          <p:cNvSpPr/>
          <p:nvPr/>
        </p:nvSpPr>
        <p:spPr>
          <a:xfrm>
            <a:off x="5656119" y="5502354"/>
            <a:ext cx="914400" cy="51615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&lt;SOS&gt;</a:t>
            </a:r>
          </a:p>
        </p:txBody>
      </p:sp>
      <p:cxnSp>
        <p:nvCxnSpPr>
          <p:cNvPr id="12" name="Straight Arrow Connector 11">
            <a:extLst>
              <a:ext uri="{FF2B5EF4-FFF2-40B4-BE49-F238E27FC236}">
                <a16:creationId xmlns:a16="http://schemas.microsoft.com/office/drawing/2014/main" id="{7F72B19C-FCF7-44DA-8726-B2651BA891E5}"/>
              </a:ext>
            </a:extLst>
          </p:cNvPr>
          <p:cNvCxnSpPr>
            <a:cxnSpLocks/>
          </p:cNvCxnSpPr>
          <p:nvPr/>
        </p:nvCxnSpPr>
        <p:spPr>
          <a:xfrm flipV="1">
            <a:off x="6113319" y="5218188"/>
            <a:ext cx="0" cy="28699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aphicFrame>
        <p:nvGraphicFramePr>
          <p:cNvPr id="16" name="Table 22">
            <a:extLst>
              <a:ext uri="{FF2B5EF4-FFF2-40B4-BE49-F238E27FC236}">
                <a16:creationId xmlns:a16="http://schemas.microsoft.com/office/drawing/2014/main" id="{EE1501FB-4028-1D75-BBEA-218A51660C4D}"/>
              </a:ext>
            </a:extLst>
          </p:cNvPr>
          <p:cNvGraphicFramePr>
            <a:graphicFrameLocks noGrp="1"/>
          </p:cNvGraphicFramePr>
          <p:nvPr>
            <p:extLst>
              <p:ext uri="{D42A27DB-BD31-4B8C-83A1-F6EECF244321}">
                <p14:modId xmlns:p14="http://schemas.microsoft.com/office/powerpoint/2010/main" val="3994245621"/>
              </p:ext>
            </p:extLst>
          </p:nvPr>
        </p:nvGraphicFramePr>
        <p:xfrm>
          <a:off x="5792886" y="4877807"/>
          <a:ext cx="640862" cy="370840"/>
        </p:xfrm>
        <a:graphic>
          <a:graphicData uri="http://schemas.openxmlformats.org/drawingml/2006/table">
            <a:tbl>
              <a:tblPr firstRow="1" bandRow="1">
                <a:tableStyleId>{5C22544A-7EE6-4342-B048-85BDC9FD1C3A}</a:tableStyleId>
              </a:tblPr>
              <a:tblGrid>
                <a:gridCol w="320431">
                  <a:extLst>
                    <a:ext uri="{9D8B030D-6E8A-4147-A177-3AD203B41FA5}">
                      <a16:colId xmlns:a16="http://schemas.microsoft.com/office/drawing/2014/main" val="102633991"/>
                    </a:ext>
                  </a:extLst>
                </a:gridCol>
                <a:gridCol w="320431">
                  <a:extLst>
                    <a:ext uri="{9D8B030D-6E8A-4147-A177-3AD203B41FA5}">
                      <a16:colId xmlns:a16="http://schemas.microsoft.com/office/drawing/2014/main" val="442540536"/>
                    </a:ext>
                  </a:extLst>
                </a:gridCol>
              </a:tblGrid>
              <a:tr h="370840">
                <a:tc>
                  <a:txBody>
                    <a:bodyPr/>
                    <a:lstStyle/>
                    <a:p>
                      <a:r>
                        <a:rPr lang="en-US" dirty="0"/>
                        <a:t>2</a:t>
                      </a:r>
                    </a:p>
                  </a:txBody>
                  <a:tcPr/>
                </a:tc>
                <a:tc>
                  <a:txBody>
                    <a:bodyPr/>
                    <a:lstStyle/>
                    <a:p>
                      <a:r>
                        <a:rPr lang="en-US" dirty="0"/>
                        <a:t>3</a:t>
                      </a:r>
                    </a:p>
                  </a:txBody>
                  <a:tcPr/>
                </a:tc>
                <a:extLst>
                  <a:ext uri="{0D108BD9-81ED-4DB2-BD59-A6C34878D82A}">
                    <a16:rowId xmlns:a16="http://schemas.microsoft.com/office/drawing/2014/main" val="845617668"/>
                  </a:ext>
                </a:extLst>
              </a:tr>
            </a:tbl>
          </a:graphicData>
        </a:graphic>
      </p:graphicFrame>
      <p:cxnSp>
        <p:nvCxnSpPr>
          <p:cNvPr id="19" name="Straight Arrow Connector 18">
            <a:extLst>
              <a:ext uri="{FF2B5EF4-FFF2-40B4-BE49-F238E27FC236}">
                <a16:creationId xmlns:a16="http://schemas.microsoft.com/office/drawing/2014/main" id="{3B40FB4A-5482-D4D4-220A-46AE0F43DB67}"/>
              </a:ext>
            </a:extLst>
          </p:cNvPr>
          <p:cNvCxnSpPr>
            <a:cxnSpLocks/>
          </p:cNvCxnSpPr>
          <p:nvPr/>
        </p:nvCxnSpPr>
        <p:spPr>
          <a:xfrm flipV="1">
            <a:off x="6106439" y="4363150"/>
            <a:ext cx="0" cy="50295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4340834-EF01-E531-4959-115CC8E8652C}"/>
              </a:ext>
            </a:extLst>
          </p:cNvPr>
          <p:cNvCxnSpPr>
            <a:cxnSpLocks/>
          </p:cNvCxnSpPr>
          <p:nvPr/>
        </p:nvCxnSpPr>
        <p:spPr>
          <a:xfrm flipV="1">
            <a:off x="5322561" y="3007228"/>
            <a:ext cx="0" cy="50295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1" name="Rectangle: Rounded Corners 20">
            <a:extLst>
              <a:ext uri="{FF2B5EF4-FFF2-40B4-BE49-F238E27FC236}">
                <a16:creationId xmlns:a16="http://schemas.microsoft.com/office/drawing/2014/main" id="{14E8DD47-06E3-8A35-A598-9568E247749C}"/>
              </a:ext>
            </a:extLst>
          </p:cNvPr>
          <p:cNvSpPr/>
          <p:nvPr/>
        </p:nvSpPr>
        <p:spPr>
          <a:xfrm>
            <a:off x="4852047" y="2314817"/>
            <a:ext cx="1619915" cy="687003"/>
          </a:xfrm>
          <a:prstGeom prst="roundRect">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t>SoftMax</a:t>
            </a:r>
          </a:p>
        </p:txBody>
      </p:sp>
      <p:sp>
        <p:nvSpPr>
          <p:cNvPr id="27" name="Arrow: Right 26">
            <a:extLst>
              <a:ext uri="{FF2B5EF4-FFF2-40B4-BE49-F238E27FC236}">
                <a16:creationId xmlns:a16="http://schemas.microsoft.com/office/drawing/2014/main" id="{CD4FE31F-6904-2725-9BAB-0C7581D0A030}"/>
              </a:ext>
            </a:extLst>
          </p:cNvPr>
          <p:cNvSpPr/>
          <p:nvPr/>
        </p:nvSpPr>
        <p:spPr>
          <a:xfrm rot="10800000">
            <a:off x="7166630" y="5248647"/>
            <a:ext cx="2459294" cy="601321"/>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08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095944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85748C51-0ED5-1C41-D063-497A31DE9879}"/>
              </a:ext>
            </a:extLst>
          </p:cNvPr>
          <p:cNvPicPr>
            <a:picLocks noChangeAspect="1"/>
          </p:cNvPicPr>
          <p:nvPr/>
        </p:nvPicPr>
        <p:blipFill>
          <a:blip r:embed="rId3"/>
          <a:stretch>
            <a:fillRect/>
          </a:stretch>
        </p:blipFill>
        <p:spPr>
          <a:xfrm>
            <a:off x="2271518" y="3510181"/>
            <a:ext cx="1863914" cy="995344"/>
          </a:xfrm>
          <a:prstGeom prst="rect">
            <a:avLst/>
          </a:prstGeom>
        </p:spPr>
      </p:pic>
      <p:sp>
        <p:nvSpPr>
          <p:cNvPr id="38" name="Arrow: Right 37">
            <a:extLst>
              <a:ext uri="{FF2B5EF4-FFF2-40B4-BE49-F238E27FC236}">
                <a16:creationId xmlns:a16="http://schemas.microsoft.com/office/drawing/2014/main" id="{DE082F2E-F980-9E55-E4D1-5AAEE19F8F22}"/>
              </a:ext>
            </a:extLst>
          </p:cNvPr>
          <p:cNvSpPr/>
          <p:nvPr/>
        </p:nvSpPr>
        <p:spPr>
          <a:xfrm rot="10800000">
            <a:off x="9239018" y="2958043"/>
            <a:ext cx="2459294" cy="601321"/>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08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C0BBB4B1-8C55-4F45-DCF7-B6CA55AE5565}"/>
              </a:ext>
            </a:extLst>
          </p:cNvPr>
          <p:cNvSpPr>
            <a:spLocks noGrp="1"/>
          </p:cNvSpPr>
          <p:nvPr>
            <p:ph type="title"/>
          </p:nvPr>
        </p:nvSpPr>
        <p:spPr/>
        <p:txBody>
          <a:bodyPr/>
          <a:lstStyle/>
          <a:p>
            <a:r>
              <a:rPr lang="en-US" dirty="0"/>
              <a:t>Decoder - Test</a:t>
            </a:r>
          </a:p>
        </p:txBody>
      </p:sp>
      <p:cxnSp>
        <p:nvCxnSpPr>
          <p:cNvPr id="30" name="Straight Arrow Connector 29">
            <a:extLst>
              <a:ext uri="{FF2B5EF4-FFF2-40B4-BE49-F238E27FC236}">
                <a16:creationId xmlns:a16="http://schemas.microsoft.com/office/drawing/2014/main" id="{52270CF7-575D-B91B-1C9B-2F86F4A00A22}"/>
              </a:ext>
            </a:extLst>
          </p:cNvPr>
          <p:cNvCxnSpPr>
            <a:cxnSpLocks/>
          </p:cNvCxnSpPr>
          <p:nvPr/>
        </p:nvCxnSpPr>
        <p:spPr>
          <a:xfrm flipV="1">
            <a:off x="3203475" y="3007228"/>
            <a:ext cx="0" cy="50295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9552C986-5306-9393-FF74-4894A1F861D1}"/>
              </a:ext>
            </a:extLst>
          </p:cNvPr>
          <p:cNvSpPr/>
          <p:nvPr/>
        </p:nvSpPr>
        <p:spPr>
          <a:xfrm>
            <a:off x="8409662" y="3510181"/>
            <a:ext cx="1379135" cy="995344"/>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800" dirty="0"/>
              <a:t>Encoder</a:t>
            </a:r>
          </a:p>
        </p:txBody>
      </p:sp>
      <p:sp>
        <p:nvSpPr>
          <p:cNvPr id="36" name="Rectangle: Rounded Corners 35">
            <a:extLst>
              <a:ext uri="{FF2B5EF4-FFF2-40B4-BE49-F238E27FC236}">
                <a16:creationId xmlns:a16="http://schemas.microsoft.com/office/drawing/2014/main" id="{8CBBA7E5-E6D8-A028-4AE6-655063B2D357}"/>
              </a:ext>
            </a:extLst>
          </p:cNvPr>
          <p:cNvSpPr/>
          <p:nvPr/>
        </p:nvSpPr>
        <p:spPr>
          <a:xfrm>
            <a:off x="2732961" y="2314817"/>
            <a:ext cx="1619915" cy="687003"/>
          </a:xfrm>
          <a:prstGeom prst="roundRect">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t>SoftMax</a:t>
            </a:r>
          </a:p>
        </p:txBody>
      </p:sp>
      <p:pic>
        <p:nvPicPr>
          <p:cNvPr id="3" name="Picture 2">
            <a:extLst>
              <a:ext uri="{FF2B5EF4-FFF2-40B4-BE49-F238E27FC236}">
                <a16:creationId xmlns:a16="http://schemas.microsoft.com/office/drawing/2014/main" id="{4F6CF35D-D48B-6D95-422B-F9FA1AA11F44}"/>
              </a:ext>
            </a:extLst>
          </p:cNvPr>
          <p:cNvPicPr>
            <a:picLocks noChangeAspect="1"/>
          </p:cNvPicPr>
          <p:nvPr/>
        </p:nvPicPr>
        <p:blipFill>
          <a:blip r:embed="rId3"/>
          <a:stretch>
            <a:fillRect/>
          </a:stretch>
        </p:blipFill>
        <p:spPr>
          <a:xfrm>
            <a:off x="5883086" y="3510181"/>
            <a:ext cx="1863914" cy="995344"/>
          </a:xfrm>
          <a:prstGeom prst="rect">
            <a:avLst/>
          </a:prstGeom>
        </p:spPr>
      </p:pic>
      <p:cxnSp>
        <p:nvCxnSpPr>
          <p:cNvPr id="7" name="Straight Arrow Connector 6">
            <a:extLst>
              <a:ext uri="{FF2B5EF4-FFF2-40B4-BE49-F238E27FC236}">
                <a16:creationId xmlns:a16="http://schemas.microsoft.com/office/drawing/2014/main" id="{837921A6-0820-D27C-8A6E-E8E3C44C4A35}"/>
              </a:ext>
            </a:extLst>
          </p:cNvPr>
          <p:cNvCxnSpPr>
            <a:cxnSpLocks/>
          </p:cNvCxnSpPr>
          <p:nvPr/>
        </p:nvCxnSpPr>
        <p:spPr>
          <a:xfrm flipV="1">
            <a:off x="4352876" y="5226699"/>
            <a:ext cx="0" cy="62800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aphicFrame>
        <p:nvGraphicFramePr>
          <p:cNvPr id="8" name="Table 22">
            <a:extLst>
              <a:ext uri="{FF2B5EF4-FFF2-40B4-BE49-F238E27FC236}">
                <a16:creationId xmlns:a16="http://schemas.microsoft.com/office/drawing/2014/main" id="{450F4673-43F2-1F32-D833-F95375E88177}"/>
              </a:ext>
            </a:extLst>
          </p:cNvPr>
          <p:cNvGraphicFramePr>
            <a:graphicFrameLocks noGrp="1"/>
          </p:cNvGraphicFramePr>
          <p:nvPr>
            <p:extLst>
              <p:ext uri="{D42A27DB-BD31-4B8C-83A1-F6EECF244321}">
                <p14:modId xmlns:p14="http://schemas.microsoft.com/office/powerpoint/2010/main" val="2913259740"/>
              </p:ext>
            </p:extLst>
          </p:nvPr>
        </p:nvGraphicFramePr>
        <p:xfrm>
          <a:off x="7378677" y="4832995"/>
          <a:ext cx="640862" cy="370840"/>
        </p:xfrm>
        <a:graphic>
          <a:graphicData uri="http://schemas.openxmlformats.org/drawingml/2006/table">
            <a:tbl>
              <a:tblPr firstRow="1" bandRow="1">
                <a:tableStyleId>{5C22544A-7EE6-4342-B048-85BDC9FD1C3A}</a:tableStyleId>
              </a:tblPr>
              <a:tblGrid>
                <a:gridCol w="320431">
                  <a:extLst>
                    <a:ext uri="{9D8B030D-6E8A-4147-A177-3AD203B41FA5}">
                      <a16:colId xmlns:a16="http://schemas.microsoft.com/office/drawing/2014/main" val="102633991"/>
                    </a:ext>
                  </a:extLst>
                </a:gridCol>
                <a:gridCol w="320431">
                  <a:extLst>
                    <a:ext uri="{9D8B030D-6E8A-4147-A177-3AD203B41FA5}">
                      <a16:colId xmlns:a16="http://schemas.microsoft.com/office/drawing/2014/main" val="442540536"/>
                    </a:ext>
                  </a:extLst>
                </a:gridCol>
              </a:tblGrid>
              <a:tr h="370840">
                <a:tc>
                  <a:txBody>
                    <a:bodyPr/>
                    <a:lstStyle/>
                    <a:p>
                      <a:r>
                        <a:rPr lang="en-US" dirty="0"/>
                        <a:t>2</a:t>
                      </a:r>
                    </a:p>
                  </a:txBody>
                  <a:tcPr/>
                </a:tc>
                <a:tc>
                  <a:txBody>
                    <a:bodyPr/>
                    <a:lstStyle/>
                    <a:p>
                      <a:r>
                        <a:rPr lang="en-US" dirty="0"/>
                        <a:t>3</a:t>
                      </a:r>
                    </a:p>
                  </a:txBody>
                  <a:tcPr/>
                </a:tc>
                <a:extLst>
                  <a:ext uri="{0D108BD9-81ED-4DB2-BD59-A6C34878D82A}">
                    <a16:rowId xmlns:a16="http://schemas.microsoft.com/office/drawing/2014/main" val="845617668"/>
                  </a:ext>
                </a:extLst>
              </a:tr>
            </a:tbl>
          </a:graphicData>
        </a:graphic>
      </p:graphicFrame>
      <p:cxnSp>
        <p:nvCxnSpPr>
          <p:cNvPr id="9" name="Straight Arrow Connector 8">
            <a:extLst>
              <a:ext uri="{FF2B5EF4-FFF2-40B4-BE49-F238E27FC236}">
                <a16:creationId xmlns:a16="http://schemas.microsoft.com/office/drawing/2014/main" id="{C2C72584-C5AE-39D2-0DF3-C3C1009795B8}"/>
              </a:ext>
            </a:extLst>
          </p:cNvPr>
          <p:cNvCxnSpPr>
            <a:cxnSpLocks/>
            <a:stCxn id="8" idx="0"/>
          </p:cNvCxnSpPr>
          <p:nvPr/>
        </p:nvCxnSpPr>
        <p:spPr>
          <a:xfrm flipV="1">
            <a:off x="7699108" y="4330042"/>
            <a:ext cx="0" cy="50295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72D6948D-D09E-1651-22DD-04885C1F7795}"/>
              </a:ext>
            </a:extLst>
          </p:cNvPr>
          <p:cNvCxnSpPr>
            <a:cxnSpLocks/>
          </p:cNvCxnSpPr>
          <p:nvPr/>
        </p:nvCxnSpPr>
        <p:spPr>
          <a:xfrm>
            <a:off x="1354668" y="3809935"/>
            <a:ext cx="7054994"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86EC3F3-8457-9248-357E-C630F7DB74C8}"/>
              </a:ext>
            </a:extLst>
          </p:cNvPr>
          <p:cNvCxnSpPr>
            <a:cxnSpLocks/>
          </p:cNvCxnSpPr>
          <p:nvPr/>
        </p:nvCxnSpPr>
        <p:spPr>
          <a:xfrm>
            <a:off x="1354668" y="4241951"/>
            <a:ext cx="7054994"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031EFFC7-F77B-5407-1A97-76309E066237}"/>
              </a:ext>
            </a:extLst>
          </p:cNvPr>
          <p:cNvSpPr/>
          <p:nvPr/>
        </p:nvSpPr>
        <p:spPr>
          <a:xfrm>
            <a:off x="4948143" y="2375636"/>
            <a:ext cx="914400" cy="51615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Vamos</a:t>
            </a:r>
          </a:p>
        </p:txBody>
      </p:sp>
      <p:cxnSp>
        <p:nvCxnSpPr>
          <p:cNvPr id="17" name="Straight Arrow Connector 16">
            <a:extLst>
              <a:ext uri="{FF2B5EF4-FFF2-40B4-BE49-F238E27FC236}">
                <a16:creationId xmlns:a16="http://schemas.microsoft.com/office/drawing/2014/main" id="{07EE6A2C-8587-4672-CC23-5E1890F3EE38}"/>
              </a:ext>
            </a:extLst>
          </p:cNvPr>
          <p:cNvCxnSpPr>
            <a:cxnSpLocks/>
            <a:stCxn id="20" idx="1"/>
            <a:endCxn id="13" idx="3"/>
          </p:cNvCxnSpPr>
          <p:nvPr/>
        </p:nvCxnSpPr>
        <p:spPr>
          <a:xfrm flipH="1">
            <a:off x="5862543" y="2629999"/>
            <a:ext cx="564305" cy="371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B62F3FD4-5678-73B4-4330-24D25204AFD5}"/>
              </a:ext>
            </a:extLst>
          </p:cNvPr>
          <p:cNvSpPr txBox="1"/>
          <p:nvPr/>
        </p:nvSpPr>
        <p:spPr>
          <a:xfrm>
            <a:off x="8525736" y="567303"/>
            <a:ext cx="3638022" cy="2246769"/>
          </a:xfrm>
          <a:prstGeom prst="rect">
            <a:avLst/>
          </a:prstGeom>
          <a:noFill/>
        </p:spPr>
        <p:txBody>
          <a:bodyPr wrap="square" rtlCol="0">
            <a:spAutoFit/>
          </a:bodyPr>
          <a:lstStyle/>
          <a:p>
            <a:r>
              <a:rPr lang="en-US" sz="2800" dirty="0"/>
              <a:t>1)Take Predicted word and feed as input in next stage</a:t>
            </a:r>
          </a:p>
          <a:p>
            <a:r>
              <a:rPr lang="en-US" sz="2800" dirty="0"/>
              <a:t>2) Stop when EOS is the next predicted word</a:t>
            </a:r>
          </a:p>
        </p:txBody>
      </p:sp>
      <p:cxnSp>
        <p:nvCxnSpPr>
          <p:cNvPr id="4" name="Straight Connector 3">
            <a:extLst>
              <a:ext uri="{FF2B5EF4-FFF2-40B4-BE49-F238E27FC236}">
                <a16:creationId xmlns:a16="http://schemas.microsoft.com/office/drawing/2014/main" id="{D007CC4B-B3D3-3604-8C76-5527A0DC3F95}"/>
              </a:ext>
            </a:extLst>
          </p:cNvPr>
          <p:cNvCxnSpPr>
            <a:stCxn id="13" idx="2"/>
          </p:cNvCxnSpPr>
          <p:nvPr/>
        </p:nvCxnSpPr>
        <p:spPr>
          <a:xfrm>
            <a:off x="5405343" y="2891791"/>
            <a:ext cx="0" cy="296290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626E1EB-5BF1-6756-CD5E-996D017A8C7E}"/>
              </a:ext>
            </a:extLst>
          </p:cNvPr>
          <p:cNvCxnSpPr>
            <a:cxnSpLocks/>
          </p:cNvCxnSpPr>
          <p:nvPr/>
        </p:nvCxnSpPr>
        <p:spPr>
          <a:xfrm flipV="1">
            <a:off x="4352876" y="5831836"/>
            <a:ext cx="1052467" cy="2286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C4D4D7CF-607E-E53C-8AE6-B57E8FE6BF23}"/>
              </a:ext>
            </a:extLst>
          </p:cNvPr>
          <p:cNvCxnSpPr>
            <a:cxnSpLocks/>
          </p:cNvCxnSpPr>
          <p:nvPr/>
        </p:nvCxnSpPr>
        <p:spPr>
          <a:xfrm flipV="1">
            <a:off x="6897362" y="2978908"/>
            <a:ext cx="0" cy="50295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0" name="Rectangle: Rounded Corners 19">
            <a:extLst>
              <a:ext uri="{FF2B5EF4-FFF2-40B4-BE49-F238E27FC236}">
                <a16:creationId xmlns:a16="http://schemas.microsoft.com/office/drawing/2014/main" id="{49E07EC2-7672-E890-3F68-54330C0F3147}"/>
              </a:ext>
            </a:extLst>
          </p:cNvPr>
          <p:cNvSpPr/>
          <p:nvPr/>
        </p:nvSpPr>
        <p:spPr>
          <a:xfrm>
            <a:off x="6426848" y="2286497"/>
            <a:ext cx="1619915" cy="687003"/>
          </a:xfrm>
          <a:prstGeom prst="roundRect">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t>SoftMax</a:t>
            </a:r>
          </a:p>
        </p:txBody>
      </p:sp>
      <p:sp>
        <p:nvSpPr>
          <p:cNvPr id="21" name="Rectangle 20">
            <a:extLst>
              <a:ext uri="{FF2B5EF4-FFF2-40B4-BE49-F238E27FC236}">
                <a16:creationId xmlns:a16="http://schemas.microsoft.com/office/drawing/2014/main" id="{5530E505-6E86-421D-E5B6-894D3AEFE3AB}"/>
              </a:ext>
            </a:extLst>
          </p:cNvPr>
          <p:cNvSpPr/>
          <p:nvPr/>
        </p:nvSpPr>
        <p:spPr>
          <a:xfrm>
            <a:off x="838200" y="2375636"/>
            <a:ext cx="914400" cy="51615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&lt;EOS&gt;</a:t>
            </a:r>
          </a:p>
        </p:txBody>
      </p:sp>
      <p:cxnSp>
        <p:nvCxnSpPr>
          <p:cNvPr id="22" name="Straight Arrow Connector 21">
            <a:extLst>
              <a:ext uri="{FF2B5EF4-FFF2-40B4-BE49-F238E27FC236}">
                <a16:creationId xmlns:a16="http://schemas.microsoft.com/office/drawing/2014/main" id="{D5680D02-0120-4A08-F36A-7E236E269B40}"/>
              </a:ext>
            </a:extLst>
          </p:cNvPr>
          <p:cNvCxnSpPr>
            <a:cxnSpLocks/>
            <a:stCxn id="36" idx="1"/>
            <a:endCxn id="21" idx="3"/>
          </p:cNvCxnSpPr>
          <p:nvPr/>
        </p:nvCxnSpPr>
        <p:spPr>
          <a:xfrm flipH="1" flipV="1">
            <a:off x="1752600" y="2633714"/>
            <a:ext cx="980361" cy="2460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 name="Rectangle: Rounded Corners 1">
            <a:extLst>
              <a:ext uri="{FF2B5EF4-FFF2-40B4-BE49-F238E27FC236}">
                <a16:creationId xmlns:a16="http://schemas.microsoft.com/office/drawing/2014/main" id="{7C0EABEE-B71E-25DD-8B5A-16C2E6D05828}"/>
              </a:ext>
            </a:extLst>
          </p:cNvPr>
          <p:cNvSpPr/>
          <p:nvPr/>
        </p:nvSpPr>
        <p:spPr>
          <a:xfrm>
            <a:off x="4721868" y="2190044"/>
            <a:ext cx="1374130" cy="888122"/>
          </a:xfrm>
          <a:prstGeom prst="round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Arrow Connector 27">
            <a:extLst>
              <a:ext uri="{FF2B5EF4-FFF2-40B4-BE49-F238E27FC236}">
                <a16:creationId xmlns:a16="http://schemas.microsoft.com/office/drawing/2014/main" id="{D27B6170-0172-E53E-AB09-A1F26913344A}"/>
              </a:ext>
            </a:extLst>
          </p:cNvPr>
          <p:cNvCxnSpPr>
            <a:cxnSpLocks/>
            <a:stCxn id="39" idx="0"/>
            <a:endCxn id="8" idx="2"/>
          </p:cNvCxnSpPr>
          <p:nvPr/>
        </p:nvCxnSpPr>
        <p:spPr>
          <a:xfrm flipV="1">
            <a:off x="7694005" y="5203835"/>
            <a:ext cx="5103" cy="46727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4D8BB1BC-80E3-0480-B325-F30900F33053}"/>
              </a:ext>
            </a:extLst>
          </p:cNvPr>
          <p:cNvSpPr/>
          <p:nvPr/>
        </p:nvSpPr>
        <p:spPr>
          <a:xfrm>
            <a:off x="7236805" y="5671105"/>
            <a:ext cx="914400" cy="51615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&lt;SOS&gt;</a:t>
            </a:r>
          </a:p>
        </p:txBody>
      </p:sp>
      <p:graphicFrame>
        <p:nvGraphicFramePr>
          <p:cNvPr id="42" name="Table 22">
            <a:extLst>
              <a:ext uri="{FF2B5EF4-FFF2-40B4-BE49-F238E27FC236}">
                <a16:creationId xmlns:a16="http://schemas.microsoft.com/office/drawing/2014/main" id="{58F042ED-A195-7696-4350-848A343F0998}"/>
              </a:ext>
            </a:extLst>
          </p:cNvPr>
          <p:cNvGraphicFramePr>
            <a:graphicFrameLocks noGrp="1"/>
          </p:cNvGraphicFramePr>
          <p:nvPr>
            <p:extLst>
              <p:ext uri="{D42A27DB-BD31-4B8C-83A1-F6EECF244321}">
                <p14:modId xmlns:p14="http://schemas.microsoft.com/office/powerpoint/2010/main" val="716838628"/>
              </p:ext>
            </p:extLst>
          </p:nvPr>
        </p:nvGraphicFramePr>
        <p:xfrm>
          <a:off x="4032445" y="4849261"/>
          <a:ext cx="640862" cy="370840"/>
        </p:xfrm>
        <a:graphic>
          <a:graphicData uri="http://schemas.openxmlformats.org/drawingml/2006/table">
            <a:tbl>
              <a:tblPr firstRow="1" bandRow="1">
                <a:tableStyleId>{5C22544A-7EE6-4342-B048-85BDC9FD1C3A}</a:tableStyleId>
              </a:tblPr>
              <a:tblGrid>
                <a:gridCol w="320431">
                  <a:extLst>
                    <a:ext uri="{9D8B030D-6E8A-4147-A177-3AD203B41FA5}">
                      <a16:colId xmlns:a16="http://schemas.microsoft.com/office/drawing/2014/main" val="102633991"/>
                    </a:ext>
                  </a:extLst>
                </a:gridCol>
                <a:gridCol w="320431">
                  <a:extLst>
                    <a:ext uri="{9D8B030D-6E8A-4147-A177-3AD203B41FA5}">
                      <a16:colId xmlns:a16="http://schemas.microsoft.com/office/drawing/2014/main" val="442540536"/>
                    </a:ext>
                  </a:extLst>
                </a:gridCol>
              </a:tblGrid>
              <a:tr h="370840">
                <a:tc>
                  <a:txBody>
                    <a:bodyPr/>
                    <a:lstStyle/>
                    <a:p>
                      <a:r>
                        <a:rPr lang="en-US" dirty="0"/>
                        <a:t>3</a:t>
                      </a:r>
                    </a:p>
                  </a:txBody>
                  <a:tcPr/>
                </a:tc>
                <a:tc>
                  <a:txBody>
                    <a:bodyPr/>
                    <a:lstStyle/>
                    <a:p>
                      <a:r>
                        <a:rPr lang="en-US" dirty="0"/>
                        <a:t>4</a:t>
                      </a:r>
                    </a:p>
                  </a:txBody>
                  <a:tcPr/>
                </a:tc>
                <a:extLst>
                  <a:ext uri="{0D108BD9-81ED-4DB2-BD59-A6C34878D82A}">
                    <a16:rowId xmlns:a16="http://schemas.microsoft.com/office/drawing/2014/main" val="845617668"/>
                  </a:ext>
                </a:extLst>
              </a:tr>
            </a:tbl>
          </a:graphicData>
        </a:graphic>
      </p:graphicFrame>
      <p:cxnSp>
        <p:nvCxnSpPr>
          <p:cNvPr id="44" name="Straight Arrow Connector 43">
            <a:extLst>
              <a:ext uri="{FF2B5EF4-FFF2-40B4-BE49-F238E27FC236}">
                <a16:creationId xmlns:a16="http://schemas.microsoft.com/office/drawing/2014/main" id="{1EC2DF1A-D69C-DE89-54F1-24DEBD7FEAB5}"/>
              </a:ext>
            </a:extLst>
          </p:cNvPr>
          <p:cNvCxnSpPr>
            <a:cxnSpLocks/>
            <a:stCxn id="42" idx="0"/>
          </p:cNvCxnSpPr>
          <p:nvPr/>
        </p:nvCxnSpPr>
        <p:spPr>
          <a:xfrm flipV="1">
            <a:off x="4352876" y="4254048"/>
            <a:ext cx="0" cy="59521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25384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85748C51-0ED5-1C41-D063-497A31DE9879}"/>
              </a:ext>
            </a:extLst>
          </p:cNvPr>
          <p:cNvPicPr>
            <a:picLocks noChangeAspect="1"/>
          </p:cNvPicPr>
          <p:nvPr/>
        </p:nvPicPr>
        <p:blipFill>
          <a:blip r:embed="rId3"/>
          <a:stretch>
            <a:fillRect/>
          </a:stretch>
        </p:blipFill>
        <p:spPr>
          <a:xfrm>
            <a:off x="5296939" y="4340428"/>
            <a:ext cx="1863914" cy="995344"/>
          </a:xfrm>
          <a:prstGeom prst="rect">
            <a:avLst/>
          </a:prstGeom>
        </p:spPr>
      </p:pic>
      <p:pic>
        <p:nvPicPr>
          <p:cNvPr id="17" name="Picture 16">
            <a:extLst>
              <a:ext uri="{FF2B5EF4-FFF2-40B4-BE49-F238E27FC236}">
                <a16:creationId xmlns:a16="http://schemas.microsoft.com/office/drawing/2014/main" id="{0C60D40E-9CB8-B6BF-2331-E24B2E42348B}"/>
              </a:ext>
            </a:extLst>
          </p:cNvPr>
          <p:cNvPicPr>
            <a:picLocks noChangeAspect="1"/>
          </p:cNvPicPr>
          <p:nvPr/>
        </p:nvPicPr>
        <p:blipFill>
          <a:blip r:embed="rId3"/>
          <a:stretch>
            <a:fillRect/>
          </a:stretch>
        </p:blipFill>
        <p:spPr>
          <a:xfrm>
            <a:off x="5296939" y="1678220"/>
            <a:ext cx="1863914" cy="995344"/>
          </a:xfrm>
          <a:prstGeom prst="rect">
            <a:avLst/>
          </a:prstGeom>
        </p:spPr>
      </p:pic>
      <p:sp>
        <p:nvSpPr>
          <p:cNvPr id="2" name="Title 1">
            <a:extLst>
              <a:ext uri="{FF2B5EF4-FFF2-40B4-BE49-F238E27FC236}">
                <a16:creationId xmlns:a16="http://schemas.microsoft.com/office/drawing/2014/main" id="{5BD44BD7-2794-B340-4B62-7347518FC39B}"/>
              </a:ext>
            </a:extLst>
          </p:cNvPr>
          <p:cNvSpPr>
            <a:spLocks noGrp="1"/>
          </p:cNvSpPr>
          <p:nvPr>
            <p:ph type="title"/>
          </p:nvPr>
        </p:nvSpPr>
        <p:spPr>
          <a:xfrm>
            <a:off x="838200" y="365126"/>
            <a:ext cx="3541889" cy="784462"/>
          </a:xfrm>
        </p:spPr>
        <p:txBody>
          <a:bodyPr/>
          <a:lstStyle/>
          <a:p>
            <a:r>
              <a:rPr lang="en-US" dirty="0"/>
              <a:t>Encoder</a:t>
            </a:r>
          </a:p>
        </p:txBody>
      </p:sp>
      <p:pic>
        <p:nvPicPr>
          <p:cNvPr id="4" name="Picture 3">
            <a:extLst>
              <a:ext uri="{FF2B5EF4-FFF2-40B4-BE49-F238E27FC236}">
                <a16:creationId xmlns:a16="http://schemas.microsoft.com/office/drawing/2014/main" id="{0167B55B-4425-94DE-A7DB-FC485965A5D1}"/>
              </a:ext>
            </a:extLst>
          </p:cNvPr>
          <p:cNvPicPr>
            <a:picLocks noChangeAspect="1"/>
          </p:cNvPicPr>
          <p:nvPr/>
        </p:nvPicPr>
        <p:blipFill>
          <a:blip r:embed="rId3"/>
          <a:stretch>
            <a:fillRect/>
          </a:stretch>
        </p:blipFill>
        <p:spPr>
          <a:xfrm>
            <a:off x="901291" y="1676669"/>
            <a:ext cx="1863914" cy="995344"/>
          </a:xfrm>
          <a:prstGeom prst="rect">
            <a:avLst/>
          </a:prstGeom>
        </p:spPr>
      </p:pic>
      <p:pic>
        <p:nvPicPr>
          <p:cNvPr id="5" name="Picture 4">
            <a:extLst>
              <a:ext uri="{FF2B5EF4-FFF2-40B4-BE49-F238E27FC236}">
                <a16:creationId xmlns:a16="http://schemas.microsoft.com/office/drawing/2014/main" id="{26D743E0-6712-0AD2-A0A6-6B6D1F66E21E}"/>
              </a:ext>
            </a:extLst>
          </p:cNvPr>
          <p:cNvPicPr>
            <a:picLocks noChangeAspect="1"/>
          </p:cNvPicPr>
          <p:nvPr/>
        </p:nvPicPr>
        <p:blipFill>
          <a:blip r:embed="rId3"/>
          <a:stretch>
            <a:fillRect/>
          </a:stretch>
        </p:blipFill>
        <p:spPr>
          <a:xfrm>
            <a:off x="3099115" y="1690342"/>
            <a:ext cx="1863914" cy="995344"/>
          </a:xfrm>
          <a:prstGeom prst="rect">
            <a:avLst/>
          </a:prstGeom>
        </p:spPr>
      </p:pic>
      <p:cxnSp>
        <p:nvCxnSpPr>
          <p:cNvPr id="7" name="Straight Connector 6">
            <a:extLst>
              <a:ext uri="{FF2B5EF4-FFF2-40B4-BE49-F238E27FC236}">
                <a16:creationId xmlns:a16="http://schemas.microsoft.com/office/drawing/2014/main" id="{9754F320-F61C-2E1B-0786-2F71F1FC61A8}"/>
              </a:ext>
            </a:extLst>
          </p:cNvPr>
          <p:cNvCxnSpPr>
            <a:cxnSpLocks/>
          </p:cNvCxnSpPr>
          <p:nvPr/>
        </p:nvCxnSpPr>
        <p:spPr>
          <a:xfrm>
            <a:off x="261584" y="1969628"/>
            <a:ext cx="9860426"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16297069-FF75-DC39-2965-2B6F96BDB6D7}"/>
              </a:ext>
            </a:extLst>
          </p:cNvPr>
          <p:cNvCxnSpPr>
            <a:cxnSpLocks/>
          </p:cNvCxnSpPr>
          <p:nvPr/>
        </p:nvCxnSpPr>
        <p:spPr>
          <a:xfrm>
            <a:off x="253116" y="2409990"/>
            <a:ext cx="9162189"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F1F89C24-1E03-2EF7-5214-510CCD58B645}"/>
              </a:ext>
            </a:extLst>
          </p:cNvPr>
          <p:cNvSpPr/>
          <p:nvPr/>
        </p:nvSpPr>
        <p:spPr>
          <a:xfrm>
            <a:off x="674236" y="3666222"/>
            <a:ext cx="914400" cy="51615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Let’s</a:t>
            </a:r>
          </a:p>
        </p:txBody>
      </p:sp>
      <p:sp>
        <p:nvSpPr>
          <p:cNvPr id="10" name="Rectangle 9">
            <a:extLst>
              <a:ext uri="{FF2B5EF4-FFF2-40B4-BE49-F238E27FC236}">
                <a16:creationId xmlns:a16="http://schemas.microsoft.com/office/drawing/2014/main" id="{86FB9988-166D-1969-A395-01CE8FF25F57}"/>
              </a:ext>
            </a:extLst>
          </p:cNvPr>
          <p:cNvSpPr/>
          <p:nvPr/>
        </p:nvSpPr>
        <p:spPr>
          <a:xfrm>
            <a:off x="2890398" y="3666222"/>
            <a:ext cx="914400" cy="51615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Go</a:t>
            </a:r>
          </a:p>
        </p:txBody>
      </p:sp>
      <p:cxnSp>
        <p:nvCxnSpPr>
          <p:cNvPr id="12" name="Straight Arrow Connector 11">
            <a:extLst>
              <a:ext uri="{FF2B5EF4-FFF2-40B4-BE49-F238E27FC236}">
                <a16:creationId xmlns:a16="http://schemas.microsoft.com/office/drawing/2014/main" id="{CDC98440-45F0-9299-0B19-DF7AC3B66FB2}"/>
              </a:ext>
            </a:extLst>
          </p:cNvPr>
          <p:cNvCxnSpPr>
            <a:cxnSpLocks/>
            <a:stCxn id="9" idx="0"/>
            <a:endCxn id="22" idx="2"/>
          </p:cNvCxnSpPr>
          <p:nvPr/>
        </p:nvCxnSpPr>
        <p:spPr>
          <a:xfrm flipV="1">
            <a:off x="1131436" y="3404982"/>
            <a:ext cx="0" cy="26124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42926536-6642-92C1-99C1-A6902A192D03}"/>
              </a:ext>
            </a:extLst>
          </p:cNvPr>
          <p:cNvCxnSpPr>
            <a:cxnSpLocks/>
          </p:cNvCxnSpPr>
          <p:nvPr/>
        </p:nvCxnSpPr>
        <p:spPr>
          <a:xfrm flipV="1">
            <a:off x="3347598" y="3382056"/>
            <a:ext cx="0" cy="28699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6" name="Arrow: Right 15">
            <a:extLst>
              <a:ext uri="{FF2B5EF4-FFF2-40B4-BE49-F238E27FC236}">
                <a16:creationId xmlns:a16="http://schemas.microsoft.com/office/drawing/2014/main" id="{F007BDF8-BDD7-ECD5-2ECC-9EE08895419E}"/>
              </a:ext>
            </a:extLst>
          </p:cNvPr>
          <p:cNvSpPr/>
          <p:nvPr/>
        </p:nvSpPr>
        <p:spPr>
          <a:xfrm>
            <a:off x="1383527" y="1335819"/>
            <a:ext cx="5271715" cy="308573"/>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08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138D857F-5754-A928-428E-C949A01FB161}"/>
              </a:ext>
            </a:extLst>
          </p:cNvPr>
          <p:cNvSpPr/>
          <p:nvPr/>
        </p:nvSpPr>
        <p:spPr>
          <a:xfrm>
            <a:off x="5096513" y="3670393"/>
            <a:ext cx="914400" cy="51615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&lt;EOS&gt;</a:t>
            </a:r>
          </a:p>
        </p:txBody>
      </p:sp>
      <p:cxnSp>
        <p:nvCxnSpPr>
          <p:cNvPr id="19" name="Straight Arrow Connector 18">
            <a:extLst>
              <a:ext uri="{FF2B5EF4-FFF2-40B4-BE49-F238E27FC236}">
                <a16:creationId xmlns:a16="http://schemas.microsoft.com/office/drawing/2014/main" id="{ABBABCD1-9C39-7A0B-E1E9-BD3693712FF4}"/>
              </a:ext>
            </a:extLst>
          </p:cNvPr>
          <p:cNvCxnSpPr>
            <a:cxnSpLocks/>
          </p:cNvCxnSpPr>
          <p:nvPr/>
        </p:nvCxnSpPr>
        <p:spPr>
          <a:xfrm flipV="1">
            <a:off x="5553713" y="3386227"/>
            <a:ext cx="0" cy="28699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aphicFrame>
        <p:nvGraphicFramePr>
          <p:cNvPr id="22" name="Table 22">
            <a:extLst>
              <a:ext uri="{FF2B5EF4-FFF2-40B4-BE49-F238E27FC236}">
                <a16:creationId xmlns:a16="http://schemas.microsoft.com/office/drawing/2014/main" id="{E67BE16F-FE05-E6B6-E87B-92BEA3191451}"/>
              </a:ext>
            </a:extLst>
          </p:cNvPr>
          <p:cNvGraphicFramePr>
            <a:graphicFrameLocks noGrp="1"/>
          </p:cNvGraphicFramePr>
          <p:nvPr/>
        </p:nvGraphicFramePr>
        <p:xfrm>
          <a:off x="811005" y="3034142"/>
          <a:ext cx="640862" cy="370840"/>
        </p:xfrm>
        <a:graphic>
          <a:graphicData uri="http://schemas.openxmlformats.org/drawingml/2006/table">
            <a:tbl>
              <a:tblPr firstRow="1" bandRow="1">
                <a:tableStyleId>{5C22544A-7EE6-4342-B048-85BDC9FD1C3A}</a:tableStyleId>
              </a:tblPr>
              <a:tblGrid>
                <a:gridCol w="320431">
                  <a:extLst>
                    <a:ext uri="{9D8B030D-6E8A-4147-A177-3AD203B41FA5}">
                      <a16:colId xmlns:a16="http://schemas.microsoft.com/office/drawing/2014/main" val="102633991"/>
                    </a:ext>
                  </a:extLst>
                </a:gridCol>
                <a:gridCol w="320431">
                  <a:extLst>
                    <a:ext uri="{9D8B030D-6E8A-4147-A177-3AD203B41FA5}">
                      <a16:colId xmlns:a16="http://schemas.microsoft.com/office/drawing/2014/main" val="442540536"/>
                    </a:ext>
                  </a:extLst>
                </a:gridCol>
              </a:tblGrid>
              <a:tr h="370840">
                <a:tc>
                  <a:txBody>
                    <a:bodyPr/>
                    <a:lstStyle/>
                    <a:p>
                      <a:r>
                        <a:rPr lang="en-US" dirty="0"/>
                        <a:t>5</a:t>
                      </a:r>
                    </a:p>
                  </a:txBody>
                  <a:tcPr/>
                </a:tc>
                <a:tc>
                  <a:txBody>
                    <a:bodyPr/>
                    <a:lstStyle/>
                    <a:p>
                      <a:r>
                        <a:rPr lang="en-US" dirty="0"/>
                        <a:t>1</a:t>
                      </a:r>
                    </a:p>
                  </a:txBody>
                  <a:tcPr/>
                </a:tc>
                <a:extLst>
                  <a:ext uri="{0D108BD9-81ED-4DB2-BD59-A6C34878D82A}">
                    <a16:rowId xmlns:a16="http://schemas.microsoft.com/office/drawing/2014/main" val="845617668"/>
                  </a:ext>
                </a:extLst>
              </a:tr>
            </a:tbl>
          </a:graphicData>
        </a:graphic>
      </p:graphicFrame>
      <p:graphicFrame>
        <p:nvGraphicFramePr>
          <p:cNvPr id="26" name="Table 22">
            <a:extLst>
              <a:ext uri="{FF2B5EF4-FFF2-40B4-BE49-F238E27FC236}">
                <a16:creationId xmlns:a16="http://schemas.microsoft.com/office/drawing/2014/main" id="{46A28929-6411-E915-782B-F27EEFEF7911}"/>
              </a:ext>
            </a:extLst>
          </p:cNvPr>
          <p:cNvGraphicFramePr>
            <a:graphicFrameLocks noGrp="1"/>
          </p:cNvGraphicFramePr>
          <p:nvPr/>
        </p:nvGraphicFramePr>
        <p:xfrm>
          <a:off x="5233280" y="3045846"/>
          <a:ext cx="640862" cy="370840"/>
        </p:xfrm>
        <a:graphic>
          <a:graphicData uri="http://schemas.openxmlformats.org/drawingml/2006/table">
            <a:tbl>
              <a:tblPr firstRow="1" bandRow="1">
                <a:tableStyleId>{5C22544A-7EE6-4342-B048-85BDC9FD1C3A}</a:tableStyleId>
              </a:tblPr>
              <a:tblGrid>
                <a:gridCol w="320431">
                  <a:extLst>
                    <a:ext uri="{9D8B030D-6E8A-4147-A177-3AD203B41FA5}">
                      <a16:colId xmlns:a16="http://schemas.microsoft.com/office/drawing/2014/main" val="102633991"/>
                    </a:ext>
                  </a:extLst>
                </a:gridCol>
                <a:gridCol w="320431">
                  <a:extLst>
                    <a:ext uri="{9D8B030D-6E8A-4147-A177-3AD203B41FA5}">
                      <a16:colId xmlns:a16="http://schemas.microsoft.com/office/drawing/2014/main" val="442540536"/>
                    </a:ext>
                  </a:extLst>
                </a:gridCol>
              </a:tblGrid>
              <a:tr h="370840">
                <a:tc>
                  <a:txBody>
                    <a:bodyPr/>
                    <a:lstStyle/>
                    <a:p>
                      <a:r>
                        <a:rPr lang="en-US" dirty="0"/>
                        <a:t>2</a:t>
                      </a:r>
                    </a:p>
                  </a:txBody>
                  <a:tcPr/>
                </a:tc>
                <a:tc>
                  <a:txBody>
                    <a:bodyPr/>
                    <a:lstStyle/>
                    <a:p>
                      <a:r>
                        <a:rPr lang="en-US" dirty="0"/>
                        <a:t>3</a:t>
                      </a:r>
                    </a:p>
                  </a:txBody>
                  <a:tcPr/>
                </a:tc>
                <a:extLst>
                  <a:ext uri="{0D108BD9-81ED-4DB2-BD59-A6C34878D82A}">
                    <a16:rowId xmlns:a16="http://schemas.microsoft.com/office/drawing/2014/main" val="845617668"/>
                  </a:ext>
                </a:extLst>
              </a:tr>
            </a:tbl>
          </a:graphicData>
        </a:graphic>
      </p:graphicFrame>
      <p:graphicFrame>
        <p:nvGraphicFramePr>
          <p:cNvPr id="27" name="Table 22">
            <a:extLst>
              <a:ext uri="{FF2B5EF4-FFF2-40B4-BE49-F238E27FC236}">
                <a16:creationId xmlns:a16="http://schemas.microsoft.com/office/drawing/2014/main" id="{BF6F706A-6731-FD09-356E-5AFD3C816E85}"/>
              </a:ext>
            </a:extLst>
          </p:cNvPr>
          <p:cNvGraphicFramePr>
            <a:graphicFrameLocks noGrp="1"/>
          </p:cNvGraphicFramePr>
          <p:nvPr/>
        </p:nvGraphicFramePr>
        <p:xfrm>
          <a:off x="3027166" y="3013156"/>
          <a:ext cx="640862" cy="370840"/>
        </p:xfrm>
        <a:graphic>
          <a:graphicData uri="http://schemas.openxmlformats.org/drawingml/2006/table">
            <a:tbl>
              <a:tblPr firstRow="1" bandRow="1">
                <a:tableStyleId>{5C22544A-7EE6-4342-B048-85BDC9FD1C3A}</a:tableStyleId>
              </a:tblPr>
              <a:tblGrid>
                <a:gridCol w="320431">
                  <a:extLst>
                    <a:ext uri="{9D8B030D-6E8A-4147-A177-3AD203B41FA5}">
                      <a16:colId xmlns:a16="http://schemas.microsoft.com/office/drawing/2014/main" val="102633991"/>
                    </a:ext>
                  </a:extLst>
                </a:gridCol>
                <a:gridCol w="320431">
                  <a:extLst>
                    <a:ext uri="{9D8B030D-6E8A-4147-A177-3AD203B41FA5}">
                      <a16:colId xmlns:a16="http://schemas.microsoft.com/office/drawing/2014/main" val="442540536"/>
                    </a:ext>
                  </a:extLst>
                </a:gridCol>
              </a:tblGrid>
              <a:tr h="370840">
                <a:tc>
                  <a:txBody>
                    <a:bodyPr/>
                    <a:lstStyle/>
                    <a:p>
                      <a:r>
                        <a:rPr lang="en-US" dirty="0"/>
                        <a:t>3</a:t>
                      </a:r>
                    </a:p>
                  </a:txBody>
                  <a:tcPr/>
                </a:tc>
                <a:tc>
                  <a:txBody>
                    <a:bodyPr/>
                    <a:lstStyle/>
                    <a:p>
                      <a:r>
                        <a:rPr lang="en-US" dirty="0"/>
                        <a:t>4</a:t>
                      </a:r>
                    </a:p>
                  </a:txBody>
                  <a:tcPr/>
                </a:tc>
                <a:extLst>
                  <a:ext uri="{0D108BD9-81ED-4DB2-BD59-A6C34878D82A}">
                    <a16:rowId xmlns:a16="http://schemas.microsoft.com/office/drawing/2014/main" val="845617668"/>
                  </a:ext>
                </a:extLst>
              </a:tr>
            </a:tbl>
          </a:graphicData>
        </a:graphic>
      </p:graphicFrame>
      <p:cxnSp>
        <p:nvCxnSpPr>
          <p:cNvPr id="28" name="Straight Arrow Connector 27">
            <a:extLst>
              <a:ext uri="{FF2B5EF4-FFF2-40B4-BE49-F238E27FC236}">
                <a16:creationId xmlns:a16="http://schemas.microsoft.com/office/drawing/2014/main" id="{077D34DA-B6BF-4541-A3DE-D9781A30E37E}"/>
              </a:ext>
            </a:extLst>
          </p:cNvPr>
          <p:cNvCxnSpPr>
            <a:cxnSpLocks/>
            <a:stCxn id="22" idx="0"/>
          </p:cNvCxnSpPr>
          <p:nvPr/>
        </p:nvCxnSpPr>
        <p:spPr>
          <a:xfrm flipV="1">
            <a:off x="1131436" y="2510203"/>
            <a:ext cx="0" cy="52393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02BD0F2A-5C20-012E-6130-F0943C93D59E}"/>
              </a:ext>
            </a:extLst>
          </p:cNvPr>
          <p:cNvCxnSpPr>
            <a:cxnSpLocks/>
            <a:stCxn id="27" idx="0"/>
          </p:cNvCxnSpPr>
          <p:nvPr/>
        </p:nvCxnSpPr>
        <p:spPr>
          <a:xfrm flipV="1">
            <a:off x="3347597" y="2510203"/>
            <a:ext cx="0" cy="50295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E7AF2200-C766-6067-3F4D-7C74EED45747}"/>
              </a:ext>
            </a:extLst>
          </p:cNvPr>
          <p:cNvCxnSpPr>
            <a:cxnSpLocks/>
          </p:cNvCxnSpPr>
          <p:nvPr/>
        </p:nvCxnSpPr>
        <p:spPr>
          <a:xfrm flipV="1">
            <a:off x="5546833" y="2531189"/>
            <a:ext cx="0" cy="50295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7D2769B9-A711-2300-14A7-49A7472EAE4A}"/>
              </a:ext>
            </a:extLst>
          </p:cNvPr>
          <p:cNvPicPr>
            <a:picLocks noChangeAspect="1"/>
          </p:cNvPicPr>
          <p:nvPr/>
        </p:nvPicPr>
        <p:blipFill>
          <a:blip r:embed="rId3"/>
          <a:stretch>
            <a:fillRect/>
          </a:stretch>
        </p:blipFill>
        <p:spPr>
          <a:xfrm>
            <a:off x="3099115" y="4352550"/>
            <a:ext cx="1863914" cy="995344"/>
          </a:xfrm>
          <a:prstGeom prst="rect">
            <a:avLst/>
          </a:prstGeom>
        </p:spPr>
      </p:pic>
      <p:cxnSp>
        <p:nvCxnSpPr>
          <p:cNvPr id="11" name="Straight Connector 10">
            <a:extLst>
              <a:ext uri="{FF2B5EF4-FFF2-40B4-BE49-F238E27FC236}">
                <a16:creationId xmlns:a16="http://schemas.microsoft.com/office/drawing/2014/main" id="{72D6948D-D09E-1651-22DD-04885C1F7795}"/>
              </a:ext>
            </a:extLst>
          </p:cNvPr>
          <p:cNvCxnSpPr>
            <a:cxnSpLocks/>
          </p:cNvCxnSpPr>
          <p:nvPr/>
        </p:nvCxnSpPr>
        <p:spPr>
          <a:xfrm>
            <a:off x="261584" y="4631836"/>
            <a:ext cx="9860426"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86EC3F3-8457-9248-357E-C630F7DB74C8}"/>
              </a:ext>
            </a:extLst>
          </p:cNvPr>
          <p:cNvCxnSpPr>
            <a:cxnSpLocks/>
          </p:cNvCxnSpPr>
          <p:nvPr/>
        </p:nvCxnSpPr>
        <p:spPr>
          <a:xfrm>
            <a:off x="253116" y="5072198"/>
            <a:ext cx="9162189"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B1156BFA-5D5F-B663-E145-1F9EA4CDC984}"/>
              </a:ext>
            </a:extLst>
          </p:cNvPr>
          <p:cNvSpPr/>
          <p:nvPr/>
        </p:nvSpPr>
        <p:spPr>
          <a:xfrm>
            <a:off x="2890398" y="6328430"/>
            <a:ext cx="914400" cy="51615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Vamos</a:t>
            </a:r>
          </a:p>
        </p:txBody>
      </p:sp>
      <p:cxnSp>
        <p:nvCxnSpPr>
          <p:cNvPr id="23" name="Straight Arrow Connector 22">
            <a:extLst>
              <a:ext uri="{FF2B5EF4-FFF2-40B4-BE49-F238E27FC236}">
                <a16:creationId xmlns:a16="http://schemas.microsoft.com/office/drawing/2014/main" id="{468E79A8-A1D9-9603-B616-C4492DE2AC6D}"/>
              </a:ext>
            </a:extLst>
          </p:cNvPr>
          <p:cNvCxnSpPr>
            <a:cxnSpLocks/>
          </p:cNvCxnSpPr>
          <p:nvPr/>
        </p:nvCxnSpPr>
        <p:spPr>
          <a:xfrm flipV="1">
            <a:off x="3347598" y="6044264"/>
            <a:ext cx="0" cy="28699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5A22E864-70FC-1731-5C42-585D36129EE1}"/>
              </a:ext>
            </a:extLst>
          </p:cNvPr>
          <p:cNvSpPr/>
          <p:nvPr/>
        </p:nvSpPr>
        <p:spPr>
          <a:xfrm>
            <a:off x="5096513" y="6332601"/>
            <a:ext cx="914400" cy="51615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&lt;SOS&gt;</a:t>
            </a:r>
          </a:p>
        </p:txBody>
      </p:sp>
      <p:cxnSp>
        <p:nvCxnSpPr>
          <p:cNvPr id="29" name="Straight Arrow Connector 28">
            <a:extLst>
              <a:ext uri="{FF2B5EF4-FFF2-40B4-BE49-F238E27FC236}">
                <a16:creationId xmlns:a16="http://schemas.microsoft.com/office/drawing/2014/main" id="{10CB6D6B-78CF-D610-1956-06C5FFC79DE2}"/>
              </a:ext>
            </a:extLst>
          </p:cNvPr>
          <p:cNvCxnSpPr>
            <a:cxnSpLocks/>
          </p:cNvCxnSpPr>
          <p:nvPr/>
        </p:nvCxnSpPr>
        <p:spPr>
          <a:xfrm flipV="1">
            <a:off x="5553713" y="6048435"/>
            <a:ext cx="0" cy="28699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aphicFrame>
        <p:nvGraphicFramePr>
          <p:cNvPr id="32" name="Table 22">
            <a:extLst>
              <a:ext uri="{FF2B5EF4-FFF2-40B4-BE49-F238E27FC236}">
                <a16:creationId xmlns:a16="http://schemas.microsoft.com/office/drawing/2014/main" id="{EEA7CA45-D65C-47E5-D2CA-763C38326FB8}"/>
              </a:ext>
            </a:extLst>
          </p:cNvPr>
          <p:cNvGraphicFramePr>
            <a:graphicFrameLocks noGrp="1"/>
          </p:cNvGraphicFramePr>
          <p:nvPr/>
        </p:nvGraphicFramePr>
        <p:xfrm>
          <a:off x="5233280" y="5708054"/>
          <a:ext cx="640862" cy="370840"/>
        </p:xfrm>
        <a:graphic>
          <a:graphicData uri="http://schemas.openxmlformats.org/drawingml/2006/table">
            <a:tbl>
              <a:tblPr firstRow="1" bandRow="1">
                <a:tableStyleId>{5C22544A-7EE6-4342-B048-85BDC9FD1C3A}</a:tableStyleId>
              </a:tblPr>
              <a:tblGrid>
                <a:gridCol w="320431">
                  <a:extLst>
                    <a:ext uri="{9D8B030D-6E8A-4147-A177-3AD203B41FA5}">
                      <a16:colId xmlns:a16="http://schemas.microsoft.com/office/drawing/2014/main" val="102633991"/>
                    </a:ext>
                  </a:extLst>
                </a:gridCol>
                <a:gridCol w="320431">
                  <a:extLst>
                    <a:ext uri="{9D8B030D-6E8A-4147-A177-3AD203B41FA5}">
                      <a16:colId xmlns:a16="http://schemas.microsoft.com/office/drawing/2014/main" val="442540536"/>
                    </a:ext>
                  </a:extLst>
                </a:gridCol>
              </a:tblGrid>
              <a:tr h="370840">
                <a:tc>
                  <a:txBody>
                    <a:bodyPr/>
                    <a:lstStyle/>
                    <a:p>
                      <a:r>
                        <a:rPr lang="en-US" dirty="0"/>
                        <a:t>2</a:t>
                      </a:r>
                    </a:p>
                  </a:txBody>
                  <a:tcPr/>
                </a:tc>
                <a:tc>
                  <a:txBody>
                    <a:bodyPr/>
                    <a:lstStyle/>
                    <a:p>
                      <a:r>
                        <a:rPr lang="en-US" dirty="0"/>
                        <a:t>3</a:t>
                      </a:r>
                    </a:p>
                  </a:txBody>
                  <a:tcPr/>
                </a:tc>
                <a:extLst>
                  <a:ext uri="{0D108BD9-81ED-4DB2-BD59-A6C34878D82A}">
                    <a16:rowId xmlns:a16="http://schemas.microsoft.com/office/drawing/2014/main" val="845617668"/>
                  </a:ext>
                </a:extLst>
              </a:tr>
            </a:tbl>
          </a:graphicData>
        </a:graphic>
      </p:graphicFrame>
      <p:graphicFrame>
        <p:nvGraphicFramePr>
          <p:cNvPr id="33" name="Table 22">
            <a:extLst>
              <a:ext uri="{FF2B5EF4-FFF2-40B4-BE49-F238E27FC236}">
                <a16:creationId xmlns:a16="http://schemas.microsoft.com/office/drawing/2014/main" id="{F1A51C43-0952-D4CA-1844-B01B887DD558}"/>
              </a:ext>
            </a:extLst>
          </p:cNvPr>
          <p:cNvGraphicFramePr>
            <a:graphicFrameLocks noGrp="1"/>
          </p:cNvGraphicFramePr>
          <p:nvPr/>
        </p:nvGraphicFramePr>
        <p:xfrm>
          <a:off x="3027166" y="5675364"/>
          <a:ext cx="640862" cy="370840"/>
        </p:xfrm>
        <a:graphic>
          <a:graphicData uri="http://schemas.openxmlformats.org/drawingml/2006/table">
            <a:tbl>
              <a:tblPr firstRow="1" bandRow="1">
                <a:tableStyleId>{5C22544A-7EE6-4342-B048-85BDC9FD1C3A}</a:tableStyleId>
              </a:tblPr>
              <a:tblGrid>
                <a:gridCol w="320431">
                  <a:extLst>
                    <a:ext uri="{9D8B030D-6E8A-4147-A177-3AD203B41FA5}">
                      <a16:colId xmlns:a16="http://schemas.microsoft.com/office/drawing/2014/main" val="102633991"/>
                    </a:ext>
                  </a:extLst>
                </a:gridCol>
                <a:gridCol w="320431">
                  <a:extLst>
                    <a:ext uri="{9D8B030D-6E8A-4147-A177-3AD203B41FA5}">
                      <a16:colId xmlns:a16="http://schemas.microsoft.com/office/drawing/2014/main" val="442540536"/>
                    </a:ext>
                  </a:extLst>
                </a:gridCol>
              </a:tblGrid>
              <a:tr h="370840">
                <a:tc>
                  <a:txBody>
                    <a:bodyPr/>
                    <a:lstStyle/>
                    <a:p>
                      <a:r>
                        <a:rPr lang="en-US" dirty="0"/>
                        <a:t>3</a:t>
                      </a:r>
                    </a:p>
                  </a:txBody>
                  <a:tcPr/>
                </a:tc>
                <a:tc>
                  <a:txBody>
                    <a:bodyPr/>
                    <a:lstStyle/>
                    <a:p>
                      <a:r>
                        <a:rPr lang="en-US" dirty="0"/>
                        <a:t>4</a:t>
                      </a:r>
                    </a:p>
                  </a:txBody>
                  <a:tcPr/>
                </a:tc>
                <a:extLst>
                  <a:ext uri="{0D108BD9-81ED-4DB2-BD59-A6C34878D82A}">
                    <a16:rowId xmlns:a16="http://schemas.microsoft.com/office/drawing/2014/main" val="845617668"/>
                  </a:ext>
                </a:extLst>
              </a:tr>
            </a:tbl>
          </a:graphicData>
        </a:graphic>
      </p:graphicFrame>
      <p:cxnSp>
        <p:nvCxnSpPr>
          <p:cNvPr id="36" name="Straight Arrow Connector 35">
            <a:extLst>
              <a:ext uri="{FF2B5EF4-FFF2-40B4-BE49-F238E27FC236}">
                <a16:creationId xmlns:a16="http://schemas.microsoft.com/office/drawing/2014/main" id="{D525EF26-5C68-CCB9-7164-B0650A165CEA}"/>
              </a:ext>
            </a:extLst>
          </p:cNvPr>
          <p:cNvCxnSpPr>
            <a:cxnSpLocks/>
            <a:stCxn id="33" idx="0"/>
          </p:cNvCxnSpPr>
          <p:nvPr/>
        </p:nvCxnSpPr>
        <p:spPr>
          <a:xfrm flipV="1">
            <a:off x="3347597" y="5172411"/>
            <a:ext cx="0" cy="50295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D37EF4DA-C07A-CB51-7651-81331E99E869}"/>
              </a:ext>
            </a:extLst>
          </p:cNvPr>
          <p:cNvCxnSpPr>
            <a:cxnSpLocks/>
          </p:cNvCxnSpPr>
          <p:nvPr/>
        </p:nvCxnSpPr>
        <p:spPr>
          <a:xfrm flipV="1">
            <a:off x="5546833" y="5193397"/>
            <a:ext cx="0" cy="50295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8" name="Arrow: Right 37">
            <a:extLst>
              <a:ext uri="{FF2B5EF4-FFF2-40B4-BE49-F238E27FC236}">
                <a16:creationId xmlns:a16="http://schemas.microsoft.com/office/drawing/2014/main" id="{DE082F2E-F980-9E55-E4D1-5AAEE19F8F22}"/>
              </a:ext>
            </a:extLst>
          </p:cNvPr>
          <p:cNvSpPr/>
          <p:nvPr/>
        </p:nvSpPr>
        <p:spPr>
          <a:xfrm rot="10800000">
            <a:off x="7746069" y="5706497"/>
            <a:ext cx="2459294" cy="308573"/>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08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2" name="Straight Connector 41">
            <a:extLst>
              <a:ext uri="{FF2B5EF4-FFF2-40B4-BE49-F238E27FC236}">
                <a16:creationId xmlns:a16="http://schemas.microsoft.com/office/drawing/2014/main" id="{46B5D4DC-1D56-BA48-09FE-E2915E5C55AF}"/>
              </a:ext>
            </a:extLst>
          </p:cNvPr>
          <p:cNvCxnSpPr>
            <a:cxnSpLocks/>
          </p:cNvCxnSpPr>
          <p:nvPr/>
        </p:nvCxnSpPr>
        <p:spPr>
          <a:xfrm>
            <a:off x="9415305" y="2409990"/>
            <a:ext cx="0" cy="266220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D350D2E-8DDD-5903-706D-024C8AF1028C}"/>
              </a:ext>
            </a:extLst>
          </p:cNvPr>
          <p:cNvCxnSpPr>
            <a:cxnSpLocks/>
          </p:cNvCxnSpPr>
          <p:nvPr/>
        </p:nvCxnSpPr>
        <p:spPr>
          <a:xfrm>
            <a:off x="10122010" y="1969628"/>
            <a:ext cx="0" cy="2670554"/>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8" name="Title 1">
            <a:extLst>
              <a:ext uri="{FF2B5EF4-FFF2-40B4-BE49-F238E27FC236}">
                <a16:creationId xmlns:a16="http://schemas.microsoft.com/office/drawing/2014/main" id="{2603D58D-6E2A-B2F3-A6FA-C2BE455F6EC8}"/>
              </a:ext>
            </a:extLst>
          </p:cNvPr>
          <p:cNvSpPr txBox="1">
            <a:spLocks/>
          </p:cNvSpPr>
          <p:nvPr/>
        </p:nvSpPr>
        <p:spPr>
          <a:xfrm>
            <a:off x="7160853" y="6044264"/>
            <a:ext cx="3541889" cy="784462"/>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Decoder</a:t>
            </a:r>
          </a:p>
        </p:txBody>
      </p:sp>
    </p:spTree>
    <p:extLst>
      <p:ext uri="{BB962C8B-B14F-4D97-AF65-F5344CB8AC3E}">
        <p14:creationId xmlns:p14="http://schemas.microsoft.com/office/powerpoint/2010/main" val="32538444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305C50-6CCF-BEED-15DB-52D3AF80EEEA}"/>
              </a:ext>
            </a:extLst>
          </p:cNvPr>
          <p:cNvSpPr>
            <a:spLocks noGrp="1"/>
          </p:cNvSpPr>
          <p:nvPr>
            <p:ph type="title"/>
          </p:nvPr>
        </p:nvSpPr>
        <p:spPr/>
        <p:txBody>
          <a:bodyPr/>
          <a:lstStyle/>
          <a:p>
            <a:r>
              <a:rPr lang="en-US" dirty="0"/>
              <a:t>Attention</a:t>
            </a:r>
          </a:p>
        </p:txBody>
      </p:sp>
      <p:pic>
        <p:nvPicPr>
          <p:cNvPr id="2052" name="Picture 4" descr="Practical Natural Language Processing">
            <a:extLst>
              <a:ext uri="{FF2B5EF4-FFF2-40B4-BE49-F238E27FC236}">
                <a16:creationId xmlns:a16="http://schemas.microsoft.com/office/drawing/2014/main" id="{329227DA-EF6F-A99D-A674-F02B1A6A86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6350" y="1492250"/>
            <a:ext cx="3810000" cy="5000625"/>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A2EAA0DA-AED8-E2C2-8BC9-533E282CF23C}"/>
              </a:ext>
            </a:extLst>
          </p:cNvPr>
          <p:cNvSpPr txBox="1"/>
          <p:nvPr/>
        </p:nvSpPr>
        <p:spPr>
          <a:xfrm>
            <a:off x="330200" y="2247900"/>
            <a:ext cx="2527300" cy="1815882"/>
          </a:xfrm>
          <a:prstGeom prst="rect">
            <a:avLst/>
          </a:prstGeom>
          <a:noFill/>
        </p:spPr>
        <p:txBody>
          <a:bodyPr wrap="square" rtlCol="0">
            <a:spAutoFit/>
          </a:bodyPr>
          <a:lstStyle/>
          <a:p>
            <a:r>
              <a:rPr lang="en-US" sz="2800" dirty="0"/>
              <a:t>Find the definition of “Relationship Extraction”</a:t>
            </a:r>
          </a:p>
        </p:txBody>
      </p:sp>
      <p:sp>
        <p:nvSpPr>
          <p:cNvPr id="12" name="Arrow: Right 11">
            <a:extLst>
              <a:ext uri="{FF2B5EF4-FFF2-40B4-BE49-F238E27FC236}">
                <a16:creationId xmlns:a16="http://schemas.microsoft.com/office/drawing/2014/main" id="{AF396041-FF5A-DF04-849C-E3224EAE20DD}"/>
              </a:ext>
            </a:extLst>
          </p:cNvPr>
          <p:cNvSpPr/>
          <p:nvPr/>
        </p:nvSpPr>
        <p:spPr>
          <a:xfrm>
            <a:off x="2590800" y="2913525"/>
            <a:ext cx="978408" cy="48463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552151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305C50-6CCF-BEED-15DB-52D3AF80EEEA}"/>
              </a:ext>
            </a:extLst>
          </p:cNvPr>
          <p:cNvSpPr>
            <a:spLocks noGrp="1"/>
          </p:cNvSpPr>
          <p:nvPr>
            <p:ph type="title"/>
          </p:nvPr>
        </p:nvSpPr>
        <p:spPr/>
        <p:txBody>
          <a:bodyPr/>
          <a:lstStyle/>
          <a:p>
            <a:r>
              <a:rPr lang="en-US" dirty="0"/>
              <a:t>Attention</a:t>
            </a:r>
          </a:p>
        </p:txBody>
      </p:sp>
      <p:pic>
        <p:nvPicPr>
          <p:cNvPr id="2052" name="Picture 4" descr="Practical Natural Language Processing">
            <a:extLst>
              <a:ext uri="{FF2B5EF4-FFF2-40B4-BE49-F238E27FC236}">
                <a16:creationId xmlns:a16="http://schemas.microsoft.com/office/drawing/2014/main" id="{329227DA-EF6F-A99D-A674-F02B1A6A86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6350" y="1492250"/>
            <a:ext cx="3810000" cy="5000625"/>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A2EAA0DA-AED8-E2C2-8BC9-533E282CF23C}"/>
              </a:ext>
            </a:extLst>
          </p:cNvPr>
          <p:cNvSpPr txBox="1"/>
          <p:nvPr/>
        </p:nvSpPr>
        <p:spPr>
          <a:xfrm>
            <a:off x="330200" y="2247900"/>
            <a:ext cx="2527300" cy="1815882"/>
          </a:xfrm>
          <a:prstGeom prst="rect">
            <a:avLst/>
          </a:prstGeom>
          <a:noFill/>
        </p:spPr>
        <p:txBody>
          <a:bodyPr wrap="square" rtlCol="0">
            <a:spAutoFit/>
          </a:bodyPr>
          <a:lstStyle/>
          <a:p>
            <a:r>
              <a:rPr lang="en-US" sz="2800" dirty="0"/>
              <a:t>Find the definition of “Relationship Extraction”</a:t>
            </a:r>
          </a:p>
        </p:txBody>
      </p:sp>
      <p:sp>
        <p:nvSpPr>
          <p:cNvPr id="12" name="Arrow: Right 11">
            <a:extLst>
              <a:ext uri="{FF2B5EF4-FFF2-40B4-BE49-F238E27FC236}">
                <a16:creationId xmlns:a16="http://schemas.microsoft.com/office/drawing/2014/main" id="{AF396041-FF5A-DF04-849C-E3224EAE20DD}"/>
              </a:ext>
            </a:extLst>
          </p:cNvPr>
          <p:cNvSpPr/>
          <p:nvPr/>
        </p:nvSpPr>
        <p:spPr>
          <a:xfrm>
            <a:off x="2590800" y="2913525"/>
            <a:ext cx="978408" cy="48463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69CAC06-5354-13A5-0122-94F10466626B}"/>
              </a:ext>
            </a:extLst>
          </p:cNvPr>
          <p:cNvSpPr/>
          <p:nvPr/>
        </p:nvSpPr>
        <p:spPr>
          <a:xfrm>
            <a:off x="8251825" y="1371137"/>
            <a:ext cx="2390775" cy="20876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t>Memorize the whole book, then extract definition</a:t>
            </a:r>
          </a:p>
        </p:txBody>
      </p:sp>
      <p:sp>
        <p:nvSpPr>
          <p:cNvPr id="14" name="Rectangle 13">
            <a:extLst>
              <a:ext uri="{FF2B5EF4-FFF2-40B4-BE49-F238E27FC236}">
                <a16:creationId xmlns:a16="http://schemas.microsoft.com/office/drawing/2014/main" id="{D62BC365-C67C-5FEB-3A9E-B2B684ECBD0A}"/>
              </a:ext>
            </a:extLst>
          </p:cNvPr>
          <p:cNvSpPr/>
          <p:nvPr/>
        </p:nvSpPr>
        <p:spPr>
          <a:xfrm>
            <a:off x="8251825" y="4077471"/>
            <a:ext cx="2390775" cy="20876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t>Go to RE Section and find definition there</a:t>
            </a:r>
          </a:p>
        </p:txBody>
      </p:sp>
      <p:sp>
        <p:nvSpPr>
          <p:cNvPr id="15" name="Rectangle: Rounded Corners 14">
            <a:extLst>
              <a:ext uri="{FF2B5EF4-FFF2-40B4-BE49-F238E27FC236}">
                <a16:creationId xmlns:a16="http://schemas.microsoft.com/office/drawing/2014/main" id="{DDC33A5F-3CBE-57A9-7AD7-D287EA5564A6}"/>
              </a:ext>
            </a:extLst>
          </p:cNvPr>
          <p:cNvSpPr/>
          <p:nvPr/>
        </p:nvSpPr>
        <p:spPr>
          <a:xfrm>
            <a:off x="7886700" y="3860800"/>
            <a:ext cx="2959100" cy="2632075"/>
          </a:xfrm>
          <a:prstGeom prst="round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751914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Kid Throwing Frisbee Stock Photos, Pictures &amp; Royalty-Free Images - iStock">
            <a:extLst>
              <a:ext uri="{FF2B5EF4-FFF2-40B4-BE49-F238E27FC236}">
                <a16:creationId xmlns:a16="http://schemas.microsoft.com/office/drawing/2014/main" id="{A675156E-BDC1-966D-FDB1-392979B47A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1927" y="299618"/>
            <a:ext cx="9388146" cy="62587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93780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Kid Throwing Frisbee Stock Photos, Pictures &amp; Royalty-Free Images - iStock">
            <a:extLst>
              <a:ext uri="{FF2B5EF4-FFF2-40B4-BE49-F238E27FC236}">
                <a16:creationId xmlns:a16="http://schemas.microsoft.com/office/drawing/2014/main" id="{A675156E-BDC1-966D-FDB1-392979B47AE8}"/>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1401927" y="299618"/>
            <a:ext cx="9388146" cy="6258764"/>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pic>
      <p:sp>
        <p:nvSpPr>
          <p:cNvPr id="2" name="Oval 1">
            <a:extLst>
              <a:ext uri="{FF2B5EF4-FFF2-40B4-BE49-F238E27FC236}">
                <a16:creationId xmlns:a16="http://schemas.microsoft.com/office/drawing/2014/main" id="{2A94AA50-FFA5-8DD5-CF87-6943B87AFE5F}"/>
              </a:ext>
            </a:extLst>
          </p:cNvPr>
          <p:cNvSpPr/>
          <p:nvPr/>
        </p:nvSpPr>
        <p:spPr>
          <a:xfrm>
            <a:off x="2856089" y="1738489"/>
            <a:ext cx="2020711" cy="1690511"/>
          </a:xfrm>
          <a:prstGeom prst="ellipse">
            <a:avLst/>
          </a:prstGeom>
          <a:solidFill>
            <a:schemeClr val="tx1">
              <a:alpha val="48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D9FBEB44-E746-022F-71CB-7E2C2A2089DF}"/>
              </a:ext>
            </a:extLst>
          </p:cNvPr>
          <p:cNvSpPr/>
          <p:nvPr/>
        </p:nvSpPr>
        <p:spPr>
          <a:xfrm>
            <a:off x="6666089" y="1224845"/>
            <a:ext cx="2020711" cy="5119511"/>
          </a:xfrm>
          <a:prstGeom prst="ellipse">
            <a:avLst/>
          </a:prstGeom>
          <a:solidFill>
            <a:schemeClr val="tx1">
              <a:alpha val="48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7E172311-197A-004E-535E-BB6C16AFCEF3}"/>
              </a:ext>
            </a:extLst>
          </p:cNvPr>
          <p:cNvSpPr/>
          <p:nvPr/>
        </p:nvSpPr>
        <p:spPr>
          <a:xfrm>
            <a:off x="2307760" y="4653668"/>
            <a:ext cx="1254703" cy="1154641"/>
          </a:xfrm>
          <a:prstGeom prst="ellipse">
            <a:avLst/>
          </a:prstGeom>
          <a:solidFill>
            <a:schemeClr val="tx1">
              <a:alpha val="48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D1617A44-CFF3-4C36-5FD1-04841253DE89}"/>
              </a:ext>
            </a:extLst>
          </p:cNvPr>
          <p:cNvCxnSpPr>
            <a:stCxn id="4" idx="1"/>
            <a:endCxn id="4" idx="5"/>
          </p:cNvCxnSpPr>
          <p:nvPr/>
        </p:nvCxnSpPr>
        <p:spPr>
          <a:xfrm>
            <a:off x="2491507" y="4822761"/>
            <a:ext cx="887209" cy="816455"/>
          </a:xfrm>
          <a:prstGeom prst="line">
            <a:avLst/>
          </a:prstGeom>
          <a:ln w="762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8" name="Straight Connector 7">
            <a:extLst>
              <a:ext uri="{FF2B5EF4-FFF2-40B4-BE49-F238E27FC236}">
                <a16:creationId xmlns:a16="http://schemas.microsoft.com/office/drawing/2014/main" id="{F5860C2C-CECD-B0FD-1079-30241DD62147}"/>
              </a:ext>
            </a:extLst>
          </p:cNvPr>
          <p:cNvCxnSpPr>
            <a:stCxn id="4" idx="3"/>
            <a:endCxn id="4" idx="7"/>
          </p:cNvCxnSpPr>
          <p:nvPr/>
        </p:nvCxnSpPr>
        <p:spPr>
          <a:xfrm flipV="1">
            <a:off x="2491507" y="4822761"/>
            <a:ext cx="887209" cy="816455"/>
          </a:xfrm>
          <a:prstGeom prst="line">
            <a:avLst/>
          </a:prstGeom>
          <a:ln w="76200">
            <a:solidFill>
              <a:srgbClr val="FF0000"/>
            </a:solidFill>
          </a:ln>
        </p:spPr>
        <p:style>
          <a:lnRef idx="1">
            <a:schemeClr val="accent2"/>
          </a:lnRef>
          <a:fillRef idx="0">
            <a:schemeClr val="accent2"/>
          </a:fillRef>
          <a:effectRef idx="0">
            <a:schemeClr val="accent2"/>
          </a:effectRef>
          <a:fontRef idx="minor">
            <a:schemeClr val="tx1"/>
          </a:fontRef>
        </p:style>
      </p:cxnSp>
      <p:sp>
        <p:nvSpPr>
          <p:cNvPr id="9" name="Oval 8">
            <a:extLst>
              <a:ext uri="{FF2B5EF4-FFF2-40B4-BE49-F238E27FC236}">
                <a16:creationId xmlns:a16="http://schemas.microsoft.com/office/drawing/2014/main" id="{F42B0FEE-FE5F-F274-5EE2-41AC1FD12949}"/>
              </a:ext>
            </a:extLst>
          </p:cNvPr>
          <p:cNvSpPr/>
          <p:nvPr/>
        </p:nvSpPr>
        <p:spPr>
          <a:xfrm>
            <a:off x="9335911" y="647524"/>
            <a:ext cx="1254703" cy="1154641"/>
          </a:xfrm>
          <a:prstGeom prst="ellipse">
            <a:avLst/>
          </a:prstGeom>
          <a:solidFill>
            <a:schemeClr val="tx1">
              <a:alpha val="48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83719FBB-DF0B-BF86-F1B9-DC4427BC8B7E}"/>
              </a:ext>
            </a:extLst>
          </p:cNvPr>
          <p:cNvCxnSpPr>
            <a:stCxn id="9" idx="1"/>
            <a:endCxn id="9" idx="5"/>
          </p:cNvCxnSpPr>
          <p:nvPr/>
        </p:nvCxnSpPr>
        <p:spPr>
          <a:xfrm>
            <a:off x="9519658" y="816617"/>
            <a:ext cx="887209" cy="816455"/>
          </a:xfrm>
          <a:prstGeom prst="line">
            <a:avLst/>
          </a:prstGeom>
          <a:ln w="762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1" name="Straight Connector 10">
            <a:extLst>
              <a:ext uri="{FF2B5EF4-FFF2-40B4-BE49-F238E27FC236}">
                <a16:creationId xmlns:a16="http://schemas.microsoft.com/office/drawing/2014/main" id="{2322493E-E2A1-C6E9-45B1-337E65D90D46}"/>
              </a:ext>
            </a:extLst>
          </p:cNvPr>
          <p:cNvCxnSpPr>
            <a:stCxn id="9" idx="3"/>
            <a:endCxn id="9" idx="7"/>
          </p:cNvCxnSpPr>
          <p:nvPr/>
        </p:nvCxnSpPr>
        <p:spPr>
          <a:xfrm flipV="1">
            <a:off x="9519658" y="816617"/>
            <a:ext cx="887209" cy="816455"/>
          </a:xfrm>
          <a:prstGeom prst="line">
            <a:avLst/>
          </a:prstGeom>
          <a:ln w="76200">
            <a:solidFill>
              <a:srgbClr val="FF0000"/>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5339913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178232DD-F275-D197-D65F-28FE1F28CA33}"/>
              </a:ext>
            </a:extLst>
          </p:cNvPr>
          <p:cNvGrpSpPr/>
          <p:nvPr/>
        </p:nvGrpSpPr>
        <p:grpSpPr>
          <a:xfrm>
            <a:off x="504258" y="514484"/>
            <a:ext cx="11183484" cy="1786542"/>
            <a:chOff x="494891" y="1676669"/>
            <a:chExt cx="11183484" cy="1786542"/>
          </a:xfrm>
        </p:grpSpPr>
        <p:pic>
          <p:nvPicPr>
            <p:cNvPr id="4" name="Picture 3">
              <a:extLst>
                <a:ext uri="{FF2B5EF4-FFF2-40B4-BE49-F238E27FC236}">
                  <a16:creationId xmlns:a16="http://schemas.microsoft.com/office/drawing/2014/main" id="{40352E49-F2F9-5223-C0F4-E9637B814287}"/>
                </a:ext>
              </a:extLst>
            </p:cNvPr>
            <p:cNvPicPr>
              <a:picLocks noChangeAspect="1"/>
            </p:cNvPicPr>
            <p:nvPr/>
          </p:nvPicPr>
          <p:blipFill>
            <a:blip r:embed="rId3"/>
            <a:stretch>
              <a:fillRect/>
            </a:stretch>
          </p:blipFill>
          <p:spPr>
            <a:xfrm>
              <a:off x="494891" y="1676669"/>
              <a:ext cx="1863914" cy="995344"/>
            </a:xfrm>
            <a:prstGeom prst="rect">
              <a:avLst/>
            </a:prstGeom>
          </p:spPr>
        </p:pic>
        <p:pic>
          <p:nvPicPr>
            <p:cNvPr id="5" name="Picture 4">
              <a:extLst>
                <a:ext uri="{FF2B5EF4-FFF2-40B4-BE49-F238E27FC236}">
                  <a16:creationId xmlns:a16="http://schemas.microsoft.com/office/drawing/2014/main" id="{84413AC6-FD06-B95C-3D9B-B8BD91F8C27F}"/>
                </a:ext>
              </a:extLst>
            </p:cNvPr>
            <p:cNvPicPr>
              <a:picLocks noChangeAspect="1"/>
            </p:cNvPicPr>
            <p:nvPr/>
          </p:nvPicPr>
          <p:blipFill>
            <a:blip r:embed="rId3"/>
            <a:stretch>
              <a:fillRect/>
            </a:stretch>
          </p:blipFill>
          <p:spPr>
            <a:xfrm>
              <a:off x="2358805" y="1676669"/>
              <a:ext cx="1863914" cy="995344"/>
            </a:xfrm>
            <a:prstGeom prst="rect">
              <a:avLst/>
            </a:prstGeom>
          </p:spPr>
        </p:pic>
        <p:pic>
          <p:nvPicPr>
            <p:cNvPr id="15" name="Picture 14">
              <a:extLst>
                <a:ext uri="{FF2B5EF4-FFF2-40B4-BE49-F238E27FC236}">
                  <a16:creationId xmlns:a16="http://schemas.microsoft.com/office/drawing/2014/main" id="{9D365977-5C43-FEBA-EB9B-6767CE36E84B}"/>
                </a:ext>
              </a:extLst>
            </p:cNvPr>
            <p:cNvPicPr>
              <a:picLocks noChangeAspect="1"/>
            </p:cNvPicPr>
            <p:nvPr/>
          </p:nvPicPr>
          <p:blipFill>
            <a:blip r:embed="rId3"/>
            <a:stretch>
              <a:fillRect/>
            </a:stretch>
          </p:blipFill>
          <p:spPr>
            <a:xfrm>
              <a:off x="4222719" y="1676669"/>
              <a:ext cx="1863914" cy="995344"/>
            </a:xfrm>
            <a:prstGeom prst="rect">
              <a:avLst/>
            </a:prstGeom>
          </p:spPr>
        </p:pic>
        <p:pic>
          <p:nvPicPr>
            <p:cNvPr id="16" name="Picture 15">
              <a:extLst>
                <a:ext uri="{FF2B5EF4-FFF2-40B4-BE49-F238E27FC236}">
                  <a16:creationId xmlns:a16="http://schemas.microsoft.com/office/drawing/2014/main" id="{06C708A9-C6C8-C832-8B39-94E80AC79A58}"/>
                </a:ext>
              </a:extLst>
            </p:cNvPr>
            <p:cNvPicPr>
              <a:picLocks noChangeAspect="1"/>
            </p:cNvPicPr>
            <p:nvPr/>
          </p:nvPicPr>
          <p:blipFill>
            <a:blip r:embed="rId3"/>
            <a:stretch>
              <a:fillRect/>
            </a:stretch>
          </p:blipFill>
          <p:spPr>
            <a:xfrm>
              <a:off x="6086633" y="1676669"/>
              <a:ext cx="1863914" cy="995344"/>
            </a:xfrm>
            <a:prstGeom prst="rect">
              <a:avLst/>
            </a:prstGeom>
          </p:spPr>
        </p:pic>
        <p:pic>
          <p:nvPicPr>
            <p:cNvPr id="17" name="Picture 16">
              <a:extLst>
                <a:ext uri="{FF2B5EF4-FFF2-40B4-BE49-F238E27FC236}">
                  <a16:creationId xmlns:a16="http://schemas.microsoft.com/office/drawing/2014/main" id="{5892AF25-2D48-1A28-EEF9-2608D3DFD477}"/>
                </a:ext>
              </a:extLst>
            </p:cNvPr>
            <p:cNvPicPr>
              <a:picLocks noChangeAspect="1"/>
            </p:cNvPicPr>
            <p:nvPr/>
          </p:nvPicPr>
          <p:blipFill>
            <a:blip r:embed="rId3"/>
            <a:stretch>
              <a:fillRect/>
            </a:stretch>
          </p:blipFill>
          <p:spPr>
            <a:xfrm>
              <a:off x="7950547" y="1676669"/>
              <a:ext cx="1863914" cy="995344"/>
            </a:xfrm>
            <a:prstGeom prst="rect">
              <a:avLst/>
            </a:prstGeom>
          </p:spPr>
        </p:pic>
        <p:pic>
          <p:nvPicPr>
            <p:cNvPr id="18" name="Picture 17">
              <a:extLst>
                <a:ext uri="{FF2B5EF4-FFF2-40B4-BE49-F238E27FC236}">
                  <a16:creationId xmlns:a16="http://schemas.microsoft.com/office/drawing/2014/main" id="{BBE13162-EA5C-04F1-AB88-9B28EF3CC3EF}"/>
                </a:ext>
              </a:extLst>
            </p:cNvPr>
            <p:cNvPicPr>
              <a:picLocks noChangeAspect="1"/>
            </p:cNvPicPr>
            <p:nvPr/>
          </p:nvPicPr>
          <p:blipFill>
            <a:blip r:embed="rId3"/>
            <a:stretch>
              <a:fillRect/>
            </a:stretch>
          </p:blipFill>
          <p:spPr>
            <a:xfrm>
              <a:off x="9814461" y="1676669"/>
              <a:ext cx="1863914" cy="995344"/>
            </a:xfrm>
            <a:prstGeom prst="rect">
              <a:avLst/>
            </a:prstGeom>
          </p:spPr>
        </p:pic>
        <p:sp>
          <p:nvSpPr>
            <p:cNvPr id="19" name="TextBox 18">
              <a:extLst>
                <a:ext uri="{FF2B5EF4-FFF2-40B4-BE49-F238E27FC236}">
                  <a16:creationId xmlns:a16="http://schemas.microsoft.com/office/drawing/2014/main" id="{C0C8BDE4-27D2-565B-6A6E-00B423EFB234}"/>
                </a:ext>
              </a:extLst>
            </p:cNvPr>
            <p:cNvSpPr txBox="1"/>
            <p:nvPr/>
          </p:nvSpPr>
          <p:spPr>
            <a:xfrm>
              <a:off x="540902" y="2816880"/>
              <a:ext cx="11137473" cy="646331"/>
            </a:xfrm>
            <a:prstGeom prst="rect">
              <a:avLst/>
            </a:prstGeom>
            <a:noFill/>
          </p:spPr>
          <p:txBody>
            <a:bodyPr wrap="none" rtlCol="0">
              <a:spAutoFit/>
            </a:bodyPr>
            <a:lstStyle/>
            <a:p>
              <a:r>
                <a:rPr lang="en-US" sz="3600" dirty="0"/>
                <a:t>LSTMs start to </a:t>
              </a:r>
              <a:r>
                <a:rPr lang="en-US" sz="3600" u="sng" dirty="0"/>
                <a:t>forget beginning words </a:t>
              </a:r>
              <a:r>
                <a:rPr lang="en-US" sz="3600" dirty="0"/>
                <a:t>as text grows longer</a:t>
              </a:r>
            </a:p>
          </p:txBody>
        </p:sp>
      </p:grpSp>
      <p:sp>
        <p:nvSpPr>
          <p:cNvPr id="23" name="Rectangle 22">
            <a:extLst>
              <a:ext uri="{FF2B5EF4-FFF2-40B4-BE49-F238E27FC236}">
                <a16:creationId xmlns:a16="http://schemas.microsoft.com/office/drawing/2014/main" id="{64AA0791-5040-FC6E-E399-72AF0207C731}"/>
              </a:ext>
            </a:extLst>
          </p:cNvPr>
          <p:cNvSpPr/>
          <p:nvPr/>
        </p:nvSpPr>
        <p:spPr>
          <a:xfrm>
            <a:off x="723900" y="5194300"/>
            <a:ext cx="10426700" cy="9144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solidFill>
                  <a:srgbClr val="FF0000"/>
                </a:solidFill>
              </a:rPr>
              <a:t>Don’t</a:t>
            </a:r>
            <a:r>
              <a:rPr lang="en-US" sz="3200" dirty="0"/>
              <a:t> take magic beans in exchange for your only cow </a:t>
            </a:r>
          </a:p>
        </p:txBody>
      </p:sp>
      <p:sp>
        <p:nvSpPr>
          <p:cNvPr id="26" name="Rectangle 25">
            <a:extLst>
              <a:ext uri="{FF2B5EF4-FFF2-40B4-BE49-F238E27FC236}">
                <a16:creationId xmlns:a16="http://schemas.microsoft.com/office/drawing/2014/main" id="{6335964C-E0CA-D3DA-3DC9-09E5F6B78013}"/>
              </a:ext>
            </a:extLst>
          </p:cNvPr>
          <p:cNvSpPr/>
          <p:nvPr/>
        </p:nvSpPr>
        <p:spPr>
          <a:xfrm>
            <a:off x="723900" y="3290463"/>
            <a:ext cx="10426700" cy="9144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accent1">
                    <a:lumMod val="60000"/>
                    <a:lumOff val="40000"/>
                  </a:schemeClr>
                </a:solidFill>
              </a:rPr>
              <a:t>Don’t</a:t>
            </a:r>
            <a:r>
              <a:rPr lang="en-US" sz="3200" dirty="0"/>
              <a:t> </a:t>
            </a:r>
            <a:r>
              <a:rPr lang="en-US" sz="3200" dirty="0">
                <a:solidFill>
                  <a:schemeClr val="accent1">
                    <a:lumMod val="40000"/>
                    <a:lumOff val="60000"/>
                  </a:schemeClr>
                </a:solidFill>
              </a:rPr>
              <a:t>take magic beans </a:t>
            </a:r>
            <a:r>
              <a:rPr lang="en-US" sz="3200" dirty="0">
                <a:solidFill>
                  <a:schemeClr val="accent1">
                    <a:lumMod val="20000"/>
                    <a:lumOff val="80000"/>
                  </a:schemeClr>
                </a:solidFill>
              </a:rPr>
              <a:t>in exchange for </a:t>
            </a:r>
            <a:r>
              <a:rPr lang="en-US" sz="3200" dirty="0"/>
              <a:t>your only cow </a:t>
            </a:r>
          </a:p>
        </p:txBody>
      </p:sp>
    </p:spTree>
    <p:extLst>
      <p:ext uri="{BB962C8B-B14F-4D97-AF65-F5344CB8AC3E}">
        <p14:creationId xmlns:p14="http://schemas.microsoft.com/office/powerpoint/2010/main" val="13518653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C948C82E-1F10-7F52-6561-A7AF003E2B45}"/>
              </a:ext>
            </a:extLst>
          </p:cNvPr>
          <p:cNvPicPr>
            <a:picLocks noChangeAspect="1"/>
          </p:cNvPicPr>
          <p:nvPr/>
        </p:nvPicPr>
        <p:blipFill>
          <a:blip r:embed="rId3"/>
          <a:stretch>
            <a:fillRect/>
          </a:stretch>
        </p:blipFill>
        <p:spPr>
          <a:xfrm>
            <a:off x="7493094" y="1676669"/>
            <a:ext cx="1863914" cy="995344"/>
          </a:xfrm>
          <a:prstGeom prst="rect">
            <a:avLst/>
          </a:prstGeom>
        </p:spPr>
      </p:pic>
      <p:pic>
        <p:nvPicPr>
          <p:cNvPr id="17" name="Picture 16">
            <a:extLst>
              <a:ext uri="{FF2B5EF4-FFF2-40B4-BE49-F238E27FC236}">
                <a16:creationId xmlns:a16="http://schemas.microsoft.com/office/drawing/2014/main" id="{AD633002-DB68-A4E4-68CC-0DCC7CF8C812}"/>
              </a:ext>
            </a:extLst>
          </p:cNvPr>
          <p:cNvPicPr>
            <a:picLocks noChangeAspect="1"/>
          </p:cNvPicPr>
          <p:nvPr/>
        </p:nvPicPr>
        <p:blipFill>
          <a:blip r:embed="rId3"/>
          <a:stretch>
            <a:fillRect/>
          </a:stretch>
        </p:blipFill>
        <p:spPr>
          <a:xfrm>
            <a:off x="7493094" y="4338877"/>
            <a:ext cx="1863914" cy="995344"/>
          </a:xfrm>
          <a:prstGeom prst="rect">
            <a:avLst/>
          </a:prstGeom>
        </p:spPr>
      </p:pic>
      <p:sp>
        <p:nvSpPr>
          <p:cNvPr id="2" name="Title 1">
            <a:extLst>
              <a:ext uri="{FF2B5EF4-FFF2-40B4-BE49-F238E27FC236}">
                <a16:creationId xmlns:a16="http://schemas.microsoft.com/office/drawing/2014/main" id="{DD5CD6CD-8AD1-EFE7-FA8C-31FF1DA5F82A}"/>
              </a:ext>
            </a:extLst>
          </p:cNvPr>
          <p:cNvSpPr>
            <a:spLocks noGrp="1"/>
          </p:cNvSpPr>
          <p:nvPr>
            <p:ph type="title"/>
          </p:nvPr>
        </p:nvSpPr>
        <p:spPr/>
        <p:txBody>
          <a:bodyPr/>
          <a:lstStyle/>
          <a:p>
            <a:r>
              <a:rPr lang="en-US" dirty="0"/>
              <a:t>The Problem – Context!</a:t>
            </a:r>
          </a:p>
        </p:txBody>
      </p:sp>
      <p:pic>
        <p:nvPicPr>
          <p:cNvPr id="4" name="Picture 3">
            <a:extLst>
              <a:ext uri="{FF2B5EF4-FFF2-40B4-BE49-F238E27FC236}">
                <a16:creationId xmlns:a16="http://schemas.microsoft.com/office/drawing/2014/main" id="{2F03678D-4959-473B-0434-4BD23DCEC594}"/>
              </a:ext>
            </a:extLst>
          </p:cNvPr>
          <p:cNvPicPr>
            <a:picLocks noChangeAspect="1"/>
          </p:cNvPicPr>
          <p:nvPr/>
        </p:nvPicPr>
        <p:blipFill>
          <a:blip r:embed="rId3"/>
          <a:stretch>
            <a:fillRect/>
          </a:stretch>
        </p:blipFill>
        <p:spPr>
          <a:xfrm>
            <a:off x="5296939" y="1678220"/>
            <a:ext cx="1863914" cy="995344"/>
          </a:xfrm>
          <a:prstGeom prst="rect">
            <a:avLst/>
          </a:prstGeom>
        </p:spPr>
      </p:pic>
      <p:pic>
        <p:nvPicPr>
          <p:cNvPr id="5" name="Picture 4">
            <a:extLst>
              <a:ext uri="{FF2B5EF4-FFF2-40B4-BE49-F238E27FC236}">
                <a16:creationId xmlns:a16="http://schemas.microsoft.com/office/drawing/2014/main" id="{880F7108-75EF-1256-5175-10A4A01C65BB}"/>
              </a:ext>
            </a:extLst>
          </p:cNvPr>
          <p:cNvPicPr>
            <a:picLocks noChangeAspect="1"/>
          </p:cNvPicPr>
          <p:nvPr/>
        </p:nvPicPr>
        <p:blipFill>
          <a:blip r:embed="rId3"/>
          <a:stretch>
            <a:fillRect/>
          </a:stretch>
        </p:blipFill>
        <p:spPr>
          <a:xfrm>
            <a:off x="901291" y="1676669"/>
            <a:ext cx="1863914" cy="995344"/>
          </a:xfrm>
          <a:prstGeom prst="rect">
            <a:avLst/>
          </a:prstGeom>
        </p:spPr>
      </p:pic>
      <p:pic>
        <p:nvPicPr>
          <p:cNvPr id="6" name="Picture 5">
            <a:extLst>
              <a:ext uri="{FF2B5EF4-FFF2-40B4-BE49-F238E27FC236}">
                <a16:creationId xmlns:a16="http://schemas.microsoft.com/office/drawing/2014/main" id="{0C96D7A9-D8D4-149A-5C8F-3A464685BFDA}"/>
              </a:ext>
            </a:extLst>
          </p:cNvPr>
          <p:cNvPicPr>
            <a:picLocks noChangeAspect="1"/>
          </p:cNvPicPr>
          <p:nvPr/>
        </p:nvPicPr>
        <p:blipFill>
          <a:blip r:embed="rId3"/>
          <a:stretch>
            <a:fillRect/>
          </a:stretch>
        </p:blipFill>
        <p:spPr>
          <a:xfrm>
            <a:off x="3099115" y="1690342"/>
            <a:ext cx="1863914" cy="995344"/>
          </a:xfrm>
          <a:prstGeom prst="rect">
            <a:avLst/>
          </a:prstGeom>
        </p:spPr>
      </p:pic>
      <p:cxnSp>
        <p:nvCxnSpPr>
          <p:cNvPr id="7" name="Straight Connector 6">
            <a:extLst>
              <a:ext uri="{FF2B5EF4-FFF2-40B4-BE49-F238E27FC236}">
                <a16:creationId xmlns:a16="http://schemas.microsoft.com/office/drawing/2014/main" id="{363E0156-F5BA-855C-A0C9-FBAB79E4BAE7}"/>
              </a:ext>
            </a:extLst>
          </p:cNvPr>
          <p:cNvCxnSpPr>
            <a:cxnSpLocks/>
          </p:cNvCxnSpPr>
          <p:nvPr/>
        </p:nvCxnSpPr>
        <p:spPr>
          <a:xfrm>
            <a:off x="261584" y="1969628"/>
            <a:ext cx="10842556"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AF053925-1FCE-70C7-913A-FA0FD1BC1EC6}"/>
              </a:ext>
            </a:extLst>
          </p:cNvPr>
          <p:cNvCxnSpPr>
            <a:cxnSpLocks/>
          </p:cNvCxnSpPr>
          <p:nvPr/>
        </p:nvCxnSpPr>
        <p:spPr>
          <a:xfrm>
            <a:off x="253116" y="2409990"/>
            <a:ext cx="10144319"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EE51725F-4CEE-F6CF-1ED1-2CB05A1AF120}"/>
              </a:ext>
            </a:extLst>
          </p:cNvPr>
          <p:cNvPicPr>
            <a:picLocks noChangeAspect="1"/>
          </p:cNvPicPr>
          <p:nvPr/>
        </p:nvPicPr>
        <p:blipFill>
          <a:blip r:embed="rId3"/>
          <a:stretch>
            <a:fillRect/>
          </a:stretch>
        </p:blipFill>
        <p:spPr>
          <a:xfrm>
            <a:off x="5296939" y="4340428"/>
            <a:ext cx="1863914" cy="995344"/>
          </a:xfrm>
          <a:prstGeom prst="rect">
            <a:avLst/>
          </a:prstGeom>
        </p:spPr>
      </p:pic>
      <p:pic>
        <p:nvPicPr>
          <p:cNvPr id="10" name="Picture 9">
            <a:extLst>
              <a:ext uri="{FF2B5EF4-FFF2-40B4-BE49-F238E27FC236}">
                <a16:creationId xmlns:a16="http://schemas.microsoft.com/office/drawing/2014/main" id="{96C1094F-6C64-A07E-2AD7-5CD365C6C911}"/>
              </a:ext>
            </a:extLst>
          </p:cNvPr>
          <p:cNvPicPr>
            <a:picLocks noChangeAspect="1"/>
          </p:cNvPicPr>
          <p:nvPr/>
        </p:nvPicPr>
        <p:blipFill>
          <a:blip r:embed="rId3"/>
          <a:stretch>
            <a:fillRect/>
          </a:stretch>
        </p:blipFill>
        <p:spPr>
          <a:xfrm>
            <a:off x="901291" y="4338877"/>
            <a:ext cx="1863914" cy="995344"/>
          </a:xfrm>
          <a:prstGeom prst="rect">
            <a:avLst/>
          </a:prstGeom>
        </p:spPr>
      </p:pic>
      <p:pic>
        <p:nvPicPr>
          <p:cNvPr id="11" name="Picture 10">
            <a:extLst>
              <a:ext uri="{FF2B5EF4-FFF2-40B4-BE49-F238E27FC236}">
                <a16:creationId xmlns:a16="http://schemas.microsoft.com/office/drawing/2014/main" id="{AB4E7C43-15BB-D106-0EA2-51AD3AD479D5}"/>
              </a:ext>
            </a:extLst>
          </p:cNvPr>
          <p:cNvPicPr>
            <a:picLocks noChangeAspect="1"/>
          </p:cNvPicPr>
          <p:nvPr/>
        </p:nvPicPr>
        <p:blipFill>
          <a:blip r:embed="rId3"/>
          <a:stretch>
            <a:fillRect/>
          </a:stretch>
        </p:blipFill>
        <p:spPr>
          <a:xfrm>
            <a:off x="3099115" y="4352550"/>
            <a:ext cx="1863914" cy="995344"/>
          </a:xfrm>
          <a:prstGeom prst="rect">
            <a:avLst/>
          </a:prstGeom>
        </p:spPr>
      </p:pic>
      <p:cxnSp>
        <p:nvCxnSpPr>
          <p:cNvPr id="12" name="Straight Connector 11">
            <a:extLst>
              <a:ext uri="{FF2B5EF4-FFF2-40B4-BE49-F238E27FC236}">
                <a16:creationId xmlns:a16="http://schemas.microsoft.com/office/drawing/2014/main" id="{CC0948A5-7A6D-CA3F-7824-99466819A8E8}"/>
              </a:ext>
            </a:extLst>
          </p:cNvPr>
          <p:cNvCxnSpPr>
            <a:cxnSpLocks/>
          </p:cNvCxnSpPr>
          <p:nvPr/>
        </p:nvCxnSpPr>
        <p:spPr>
          <a:xfrm>
            <a:off x="261584" y="4631836"/>
            <a:ext cx="10842556" cy="8346"/>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5AB6B65E-AE03-6692-C638-DF0443AF9197}"/>
              </a:ext>
            </a:extLst>
          </p:cNvPr>
          <p:cNvCxnSpPr>
            <a:cxnSpLocks/>
          </p:cNvCxnSpPr>
          <p:nvPr/>
        </p:nvCxnSpPr>
        <p:spPr>
          <a:xfrm>
            <a:off x="253116" y="5072198"/>
            <a:ext cx="10144319"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F5FBC420-0706-8510-9073-0B1AD4DE5ED9}"/>
              </a:ext>
            </a:extLst>
          </p:cNvPr>
          <p:cNvCxnSpPr>
            <a:cxnSpLocks/>
          </p:cNvCxnSpPr>
          <p:nvPr/>
        </p:nvCxnSpPr>
        <p:spPr>
          <a:xfrm>
            <a:off x="10397435" y="2409990"/>
            <a:ext cx="0" cy="266220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BF82CCC4-8270-19A7-275F-E340ED1FA304}"/>
              </a:ext>
            </a:extLst>
          </p:cNvPr>
          <p:cNvCxnSpPr>
            <a:cxnSpLocks/>
          </p:cNvCxnSpPr>
          <p:nvPr/>
        </p:nvCxnSpPr>
        <p:spPr>
          <a:xfrm>
            <a:off x="11104140" y="1969628"/>
            <a:ext cx="0" cy="2670554"/>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660D75DC-E087-4972-CC9E-FF921C7168B4}"/>
              </a:ext>
            </a:extLst>
          </p:cNvPr>
          <p:cNvSpPr/>
          <p:nvPr/>
        </p:nvSpPr>
        <p:spPr>
          <a:xfrm>
            <a:off x="2449285" y="3020187"/>
            <a:ext cx="6672935" cy="98613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3200" dirty="0"/>
              <a:t>All of the input words are accumulated in this last Context and Hidden lines</a:t>
            </a:r>
          </a:p>
        </p:txBody>
      </p:sp>
      <p:sp>
        <p:nvSpPr>
          <p:cNvPr id="24" name="Title 1">
            <a:extLst>
              <a:ext uri="{FF2B5EF4-FFF2-40B4-BE49-F238E27FC236}">
                <a16:creationId xmlns:a16="http://schemas.microsoft.com/office/drawing/2014/main" id="{666CBCD2-2A86-4B2F-DBD3-60DEEFBDB652}"/>
              </a:ext>
            </a:extLst>
          </p:cNvPr>
          <p:cNvSpPr txBox="1">
            <a:spLocks/>
          </p:cNvSpPr>
          <p:nvPr/>
        </p:nvSpPr>
        <p:spPr>
          <a:xfrm>
            <a:off x="62432" y="867120"/>
            <a:ext cx="2199235" cy="784462"/>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Encoder</a:t>
            </a:r>
          </a:p>
        </p:txBody>
      </p:sp>
      <p:sp>
        <p:nvSpPr>
          <p:cNvPr id="25" name="Title 1">
            <a:extLst>
              <a:ext uri="{FF2B5EF4-FFF2-40B4-BE49-F238E27FC236}">
                <a16:creationId xmlns:a16="http://schemas.microsoft.com/office/drawing/2014/main" id="{4A5431A9-66F4-F8BA-A8C6-AD888AC904EB}"/>
              </a:ext>
            </a:extLst>
          </p:cNvPr>
          <p:cNvSpPr txBox="1">
            <a:spLocks/>
          </p:cNvSpPr>
          <p:nvPr/>
        </p:nvSpPr>
        <p:spPr>
          <a:xfrm>
            <a:off x="0" y="5567503"/>
            <a:ext cx="2199235" cy="784462"/>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Decoder</a:t>
            </a:r>
          </a:p>
        </p:txBody>
      </p:sp>
      <p:sp>
        <p:nvSpPr>
          <p:cNvPr id="26" name="Arrow: Right 25">
            <a:extLst>
              <a:ext uri="{FF2B5EF4-FFF2-40B4-BE49-F238E27FC236}">
                <a16:creationId xmlns:a16="http://schemas.microsoft.com/office/drawing/2014/main" id="{7B29F4BC-765C-EDB1-BDD7-BFC8EA752E78}"/>
              </a:ext>
            </a:extLst>
          </p:cNvPr>
          <p:cNvSpPr/>
          <p:nvPr/>
        </p:nvSpPr>
        <p:spPr>
          <a:xfrm>
            <a:off x="9151583" y="3256462"/>
            <a:ext cx="978408" cy="484632"/>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263072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26568E-00FD-E307-8B2E-C98B68F2A3D9}"/>
              </a:ext>
            </a:extLst>
          </p:cNvPr>
          <p:cNvSpPr>
            <a:spLocks noGrp="1"/>
          </p:cNvSpPr>
          <p:nvPr>
            <p:ph type="title"/>
          </p:nvPr>
        </p:nvSpPr>
        <p:spPr/>
        <p:txBody>
          <a:bodyPr/>
          <a:lstStyle/>
          <a:p>
            <a:r>
              <a:rPr lang="en-US" dirty="0"/>
              <a:t>Transformers</a:t>
            </a:r>
          </a:p>
        </p:txBody>
      </p:sp>
      <p:pic>
        <p:nvPicPr>
          <p:cNvPr id="5" name="Content Placeholder 4">
            <a:extLst>
              <a:ext uri="{FF2B5EF4-FFF2-40B4-BE49-F238E27FC236}">
                <a16:creationId xmlns:a16="http://schemas.microsoft.com/office/drawing/2014/main" id="{6D4FEC0E-BCB6-8DAC-CD50-7CE9A9C0CF8D}"/>
              </a:ext>
            </a:extLst>
          </p:cNvPr>
          <p:cNvPicPr>
            <a:picLocks noGrp="1" noChangeAspect="1"/>
          </p:cNvPicPr>
          <p:nvPr>
            <p:ph idx="1"/>
          </p:nvPr>
        </p:nvPicPr>
        <p:blipFill>
          <a:blip r:embed="rId3"/>
          <a:stretch>
            <a:fillRect/>
          </a:stretch>
        </p:blipFill>
        <p:spPr>
          <a:xfrm>
            <a:off x="4724483" y="3105906"/>
            <a:ext cx="7474816" cy="1227208"/>
          </a:xfrm>
        </p:spPr>
      </p:pic>
      <p:pic>
        <p:nvPicPr>
          <p:cNvPr id="7" name="Picture 6">
            <a:extLst>
              <a:ext uri="{FF2B5EF4-FFF2-40B4-BE49-F238E27FC236}">
                <a16:creationId xmlns:a16="http://schemas.microsoft.com/office/drawing/2014/main" id="{CF8DF256-EDD6-E4F7-276C-3197D6AB0AF3}"/>
              </a:ext>
            </a:extLst>
          </p:cNvPr>
          <p:cNvPicPr>
            <a:picLocks noChangeAspect="1"/>
          </p:cNvPicPr>
          <p:nvPr/>
        </p:nvPicPr>
        <p:blipFill rotWithShape="1">
          <a:blip r:embed="rId4"/>
          <a:srcRect r="65385" b="40703"/>
          <a:stretch/>
        </p:blipFill>
        <p:spPr>
          <a:xfrm>
            <a:off x="54450" y="2721147"/>
            <a:ext cx="4291408" cy="1430583"/>
          </a:xfrm>
          <a:prstGeom prst="rect">
            <a:avLst/>
          </a:prstGeom>
        </p:spPr>
      </p:pic>
      <p:pic>
        <p:nvPicPr>
          <p:cNvPr id="11" name="Picture 10">
            <a:extLst>
              <a:ext uri="{FF2B5EF4-FFF2-40B4-BE49-F238E27FC236}">
                <a16:creationId xmlns:a16="http://schemas.microsoft.com/office/drawing/2014/main" id="{0B79F4CC-F0BB-BC2C-BAF8-ED37AC896B98}"/>
              </a:ext>
            </a:extLst>
          </p:cNvPr>
          <p:cNvPicPr>
            <a:picLocks noChangeAspect="1"/>
          </p:cNvPicPr>
          <p:nvPr/>
        </p:nvPicPr>
        <p:blipFill>
          <a:blip r:embed="rId5"/>
          <a:stretch>
            <a:fillRect/>
          </a:stretch>
        </p:blipFill>
        <p:spPr>
          <a:xfrm>
            <a:off x="4038778" y="1751236"/>
            <a:ext cx="8172095" cy="1157482"/>
          </a:xfrm>
          <a:prstGeom prst="rect">
            <a:avLst/>
          </a:prstGeom>
        </p:spPr>
      </p:pic>
      <p:pic>
        <p:nvPicPr>
          <p:cNvPr id="13" name="Picture 12">
            <a:extLst>
              <a:ext uri="{FF2B5EF4-FFF2-40B4-BE49-F238E27FC236}">
                <a16:creationId xmlns:a16="http://schemas.microsoft.com/office/drawing/2014/main" id="{58342206-7933-822E-FE15-AC4C31513B9F}"/>
              </a:ext>
            </a:extLst>
          </p:cNvPr>
          <p:cNvPicPr>
            <a:picLocks noChangeAspect="1"/>
          </p:cNvPicPr>
          <p:nvPr/>
        </p:nvPicPr>
        <p:blipFill>
          <a:blip r:embed="rId6"/>
          <a:stretch>
            <a:fillRect/>
          </a:stretch>
        </p:blipFill>
        <p:spPr>
          <a:xfrm>
            <a:off x="2343427" y="5582312"/>
            <a:ext cx="9733997" cy="1143536"/>
          </a:xfrm>
          <a:prstGeom prst="rect">
            <a:avLst/>
          </a:prstGeom>
        </p:spPr>
      </p:pic>
      <p:pic>
        <p:nvPicPr>
          <p:cNvPr id="15" name="Picture 14">
            <a:extLst>
              <a:ext uri="{FF2B5EF4-FFF2-40B4-BE49-F238E27FC236}">
                <a16:creationId xmlns:a16="http://schemas.microsoft.com/office/drawing/2014/main" id="{BAE0A873-A7E7-6A70-D90E-26ADB4334153}"/>
              </a:ext>
            </a:extLst>
          </p:cNvPr>
          <p:cNvPicPr>
            <a:picLocks noChangeAspect="1"/>
          </p:cNvPicPr>
          <p:nvPr/>
        </p:nvPicPr>
        <p:blipFill>
          <a:blip r:embed="rId7"/>
          <a:stretch>
            <a:fillRect/>
          </a:stretch>
        </p:blipFill>
        <p:spPr>
          <a:xfrm>
            <a:off x="441103" y="4404715"/>
            <a:ext cx="7809509" cy="1101700"/>
          </a:xfrm>
          <a:prstGeom prst="rect">
            <a:avLst/>
          </a:prstGeom>
        </p:spPr>
      </p:pic>
    </p:spTree>
    <p:extLst>
      <p:ext uri="{BB962C8B-B14F-4D97-AF65-F5344CB8AC3E}">
        <p14:creationId xmlns:p14="http://schemas.microsoft.com/office/powerpoint/2010/main" val="6864244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C948C82E-1F10-7F52-6561-A7AF003E2B45}"/>
              </a:ext>
            </a:extLst>
          </p:cNvPr>
          <p:cNvPicPr>
            <a:picLocks noChangeAspect="1"/>
          </p:cNvPicPr>
          <p:nvPr/>
        </p:nvPicPr>
        <p:blipFill>
          <a:blip r:embed="rId3"/>
          <a:stretch>
            <a:fillRect/>
          </a:stretch>
        </p:blipFill>
        <p:spPr>
          <a:xfrm>
            <a:off x="7493094" y="1676669"/>
            <a:ext cx="1863914" cy="995344"/>
          </a:xfrm>
          <a:prstGeom prst="rect">
            <a:avLst/>
          </a:prstGeom>
        </p:spPr>
      </p:pic>
      <p:pic>
        <p:nvPicPr>
          <p:cNvPr id="17" name="Picture 16">
            <a:extLst>
              <a:ext uri="{FF2B5EF4-FFF2-40B4-BE49-F238E27FC236}">
                <a16:creationId xmlns:a16="http://schemas.microsoft.com/office/drawing/2014/main" id="{AD633002-DB68-A4E4-68CC-0DCC7CF8C812}"/>
              </a:ext>
            </a:extLst>
          </p:cNvPr>
          <p:cNvPicPr>
            <a:picLocks noChangeAspect="1"/>
          </p:cNvPicPr>
          <p:nvPr/>
        </p:nvPicPr>
        <p:blipFill>
          <a:blip r:embed="rId3"/>
          <a:stretch>
            <a:fillRect/>
          </a:stretch>
        </p:blipFill>
        <p:spPr>
          <a:xfrm>
            <a:off x="7493094" y="4338877"/>
            <a:ext cx="1863914" cy="995344"/>
          </a:xfrm>
          <a:prstGeom prst="rect">
            <a:avLst/>
          </a:prstGeom>
        </p:spPr>
      </p:pic>
      <p:sp>
        <p:nvSpPr>
          <p:cNvPr id="2" name="Title 1">
            <a:extLst>
              <a:ext uri="{FF2B5EF4-FFF2-40B4-BE49-F238E27FC236}">
                <a16:creationId xmlns:a16="http://schemas.microsoft.com/office/drawing/2014/main" id="{DD5CD6CD-8AD1-EFE7-FA8C-31FF1DA5F82A}"/>
              </a:ext>
            </a:extLst>
          </p:cNvPr>
          <p:cNvSpPr>
            <a:spLocks noGrp="1"/>
          </p:cNvSpPr>
          <p:nvPr>
            <p:ph type="title"/>
          </p:nvPr>
        </p:nvSpPr>
        <p:spPr/>
        <p:txBody>
          <a:bodyPr/>
          <a:lstStyle/>
          <a:p>
            <a:r>
              <a:rPr lang="en-US" dirty="0"/>
              <a:t>The Solution – Attention!</a:t>
            </a:r>
          </a:p>
        </p:txBody>
      </p:sp>
      <p:pic>
        <p:nvPicPr>
          <p:cNvPr id="4" name="Picture 3">
            <a:extLst>
              <a:ext uri="{FF2B5EF4-FFF2-40B4-BE49-F238E27FC236}">
                <a16:creationId xmlns:a16="http://schemas.microsoft.com/office/drawing/2014/main" id="{2F03678D-4959-473B-0434-4BD23DCEC594}"/>
              </a:ext>
            </a:extLst>
          </p:cNvPr>
          <p:cNvPicPr>
            <a:picLocks noChangeAspect="1"/>
          </p:cNvPicPr>
          <p:nvPr/>
        </p:nvPicPr>
        <p:blipFill>
          <a:blip r:embed="rId3"/>
          <a:stretch>
            <a:fillRect/>
          </a:stretch>
        </p:blipFill>
        <p:spPr>
          <a:xfrm>
            <a:off x="5296939" y="1678220"/>
            <a:ext cx="1863914" cy="995344"/>
          </a:xfrm>
          <a:prstGeom prst="rect">
            <a:avLst/>
          </a:prstGeom>
        </p:spPr>
      </p:pic>
      <p:pic>
        <p:nvPicPr>
          <p:cNvPr id="5" name="Picture 4">
            <a:extLst>
              <a:ext uri="{FF2B5EF4-FFF2-40B4-BE49-F238E27FC236}">
                <a16:creationId xmlns:a16="http://schemas.microsoft.com/office/drawing/2014/main" id="{880F7108-75EF-1256-5175-10A4A01C65BB}"/>
              </a:ext>
            </a:extLst>
          </p:cNvPr>
          <p:cNvPicPr>
            <a:picLocks noChangeAspect="1"/>
          </p:cNvPicPr>
          <p:nvPr/>
        </p:nvPicPr>
        <p:blipFill>
          <a:blip r:embed="rId3"/>
          <a:stretch>
            <a:fillRect/>
          </a:stretch>
        </p:blipFill>
        <p:spPr>
          <a:xfrm>
            <a:off x="901291" y="1676669"/>
            <a:ext cx="1863914" cy="995344"/>
          </a:xfrm>
          <a:prstGeom prst="rect">
            <a:avLst/>
          </a:prstGeom>
        </p:spPr>
      </p:pic>
      <p:pic>
        <p:nvPicPr>
          <p:cNvPr id="6" name="Picture 5">
            <a:extLst>
              <a:ext uri="{FF2B5EF4-FFF2-40B4-BE49-F238E27FC236}">
                <a16:creationId xmlns:a16="http://schemas.microsoft.com/office/drawing/2014/main" id="{0C96D7A9-D8D4-149A-5C8F-3A464685BFDA}"/>
              </a:ext>
            </a:extLst>
          </p:cNvPr>
          <p:cNvPicPr>
            <a:picLocks noChangeAspect="1"/>
          </p:cNvPicPr>
          <p:nvPr/>
        </p:nvPicPr>
        <p:blipFill>
          <a:blip r:embed="rId3"/>
          <a:stretch>
            <a:fillRect/>
          </a:stretch>
        </p:blipFill>
        <p:spPr>
          <a:xfrm>
            <a:off x="3099115" y="1690342"/>
            <a:ext cx="1863914" cy="995344"/>
          </a:xfrm>
          <a:prstGeom prst="rect">
            <a:avLst/>
          </a:prstGeom>
        </p:spPr>
      </p:pic>
      <p:cxnSp>
        <p:nvCxnSpPr>
          <p:cNvPr id="7" name="Straight Connector 6">
            <a:extLst>
              <a:ext uri="{FF2B5EF4-FFF2-40B4-BE49-F238E27FC236}">
                <a16:creationId xmlns:a16="http://schemas.microsoft.com/office/drawing/2014/main" id="{363E0156-F5BA-855C-A0C9-FBAB79E4BAE7}"/>
              </a:ext>
            </a:extLst>
          </p:cNvPr>
          <p:cNvCxnSpPr>
            <a:cxnSpLocks/>
          </p:cNvCxnSpPr>
          <p:nvPr/>
        </p:nvCxnSpPr>
        <p:spPr>
          <a:xfrm>
            <a:off x="261584" y="1969628"/>
            <a:ext cx="10842556"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AF053925-1FCE-70C7-913A-FA0FD1BC1EC6}"/>
              </a:ext>
            </a:extLst>
          </p:cNvPr>
          <p:cNvCxnSpPr>
            <a:cxnSpLocks/>
          </p:cNvCxnSpPr>
          <p:nvPr/>
        </p:nvCxnSpPr>
        <p:spPr>
          <a:xfrm>
            <a:off x="253116" y="2409990"/>
            <a:ext cx="10144319"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EE51725F-4CEE-F6CF-1ED1-2CB05A1AF120}"/>
              </a:ext>
            </a:extLst>
          </p:cNvPr>
          <p:cNvPicPr>
            <a:picLocks noChangeAspect="1"/>
          </p:cNvPicPr>
          <p:nvPr/>
        </p:nvPicPr>
        <p:blipFill>
          <a:blip r:embed="rId3"/>
          <a:stretch>
            <a:fillRect/>
          </a:stretch>
        </p:blipFill>
        <p:spPr>
          <a:xfrm>
            <a:off x="5296939" y="4340428"/>
            <a:ext cx="1863914" cy="995344"/>
          </a:xfrm>
          <a:prstGeom prst="rect">
            <a:avLst/>
          </a:prstGeom>
          <a:gradFill>
            <a:gsLst>
              <a:gs pos="0">
                <a:schemeClr val="tx1"/>
              </a:gs>
              <a:gs pos="50000">
                <a:schemeClr val="accent2">
                  <a:lumMod val="105000"/>
                  <a:satMod val="103000"/>
                  <a:tint val="73000"/>
                </a:schemeClr>
              </a:gs>
              <a:gs pos="100000">
                <a:schemeClr val="accent2">
                  <a:lumMod val="105000"/>
                  <a:satMod val="109000"/>
                  <a:tint val="81000"/>
                </a:schemeClr>
              </a:gs>
            </a:gsLst>
            <a:lin ang="5400000" scaled="0"/>
          </a:gradFill>
        </p:spPr>
      </p:pic>
      <p:pic>
        <p:nvPicPr>
          <p:cNvPr id="10" name="Picture 9">
            <a:extLst>
              <a:ext uri="{FF2B5EF4-FFF2-40B4-BE49-F238E27FC236}">
                <a16:creationId xmlns:a16="http://schemas.microsoft.com/office/drawing/2014/main" id="{96C1094F-6C64-A07E-2AD7-5CD365C6C911}"/>
              </a:ext>
            </a:extLst>
          </p:cNvPr>
          <p:cNvPicPr>
            <a:picLocks noChangeAspect="1"/>
          </p:cNvPicPr>
          <p:nvPr/>
        </p:nvPicPr>
        <p:blipFill>
          <a:blip r:embed="rId3"/>
          <a:stretch>
            <a:fillRect/>
          </a:stretch>
        </p:blipFill>
        <p:spPr>
          <a:xfrm>
            <a:off x="901291" y="4338877"/>
            <a:ext cx="1863914" cy="995344"/>
          </a:xfrm>
          <a:prstGeom prst="rect">
            <a:avLst/>
          </a:prstGeom>
          <a:gradFill>
            <a:gsLst>
              <a:gs pos="0">
                <a:schemeClr val="tx1"/>
              </a:gs>
              <a:gs pos="50000">
                <a:schemeClr val="accent2">
                  <a:lumMod val="105000"/>
                  <a:satMod val="103000"/>
                  <a:tint val="73000"/>
                </a:schemeClr>
              </a:gs>
              <a:gs pos="100000">
                <a:schemeClr val="accent2">
                  <a:lumMod val="105000"/>
                  <a:satMod val="109000"/>
                  <a:tint val="81000"/>
                </a:schemeClr>
              </a:gs>
            </a:gsLst>
            <a:lin ang="5400000" scaled="0"/>
          </a:gradFill>
        </p:spPr>
      </p:pic>
      <p:pic>
        <p:nvPicPr>
          <p:cNvPr id="11" name="Picture 10">
            <a:extLst>
              <a:ext uri="{FF2B5EF4-FFF2-40B4-BE49-F238E27FC236}">
                <a16:creationId xmlns:a16="http://schemas.microsoft.com/office/drawing/2014/main" id="{AB4E7C43-15BB-D106-0EA2-51AD3AD479D5}"/>
              </a:ext>
            </a:extLst>
          </p:cNvPr>
          <p:cNvPicPr>
            <a:picLocks noChangeAspect="1"/>
          </p:cNvPicPr>
          <p:nvPr/>
        </p:nvPicPr>
        <p:blipFill>
          <a:blip r:embed="rId3"/>
          <a:stretch>
            <a:fillRect/>
          </a:stretch>
        </p:blipFill>
        <p:spPr>
          <a:xfrm>
            <a:off x="3099115" y="4352550"/>
            <a:ext cx="1863914" cy="995344"/>
          </a:xfrm>
          <a:prstGeom prst="rect">
            <a:avLst/>
          </a:prstGeom>
          <a:gradFill>
            <a:gsLst>
              <a:gs pos="0">
                <a:schemeClr val="tx1"/>
              </a:gs>
              <a:gs pos="50000">
                <a:schemeClr val="accent2">
                  <a:lumMod val="105000"/>
                  <a:satMod val="103000"/>
                  <a:tint val="73000"/>
                </a:schemeClr>
              </a:gs>
              <a:gs pos="100000">
                <a:schemeClr val="accent2">
                  <a:lumMod val="105000"/>
                  <a:satMod val="109000"/>
                  <a:tint val="81000"/>
                </a:schemeClr>
              </a:gs>
            </a:gsLst>
            <a:lin ang="5400000" scaled="0"/>
          </a:gradFill>
        </p:spPr>
      </p:pic>
      <p:cxnSp>
        <p:nvCxnSpPr>
          <p:cNvPr id="12" name="Straight Connector 11">
            <a:extLst>
              <a:ext uri="{FF2B5EF4-FFF2-40B4-BE49-F238E27FC236}">
                <a16:creationId xmlns:a16="http://schemas.microsoft.com/office/drawing/2014/main" id="{CC0948A5-7A6D-CA3F-7824-99466819A8E8}"/>
              </a:ext>
            </a:extLst>
          </p:cNvPr>
          <p:cNvCxnSpPr>
            <a:cxnSpLocks/>
          </p:cNvCxnSpPr>
          <p:nvPr/>
        </p:nvCxnSpPr>
        <p:spPr>
          <a:xfrm>
            <a:off x="261584" y="4631836"/>
            <a:ext cx="10842556" cy="8346"/>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5AB6B65E-AE03-6692-C638-DF0443AF9197}"/>
              </a:ext>
            </a:extLst>
          </p:cNvPr>
          <p:cNvCxnSpPr>
            <a:cxnSpLocks/>
          </p:cNvCxnSpPr>
          <p:nvPr/>
        </p:nvCxnSpPr>
        <p:spPr>
          <a:xfrm>
            <a:off x="253116" y="5072198"/>
            <a:ext cx="10144319"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F5FBC420-0706-8510-9073-0B1AD4DE5ED9}"/>
              </a:ext>
            </a:extLst>
          </p:cNvPr>
          <p:cNvCxnSpPr>
            <a:cxnSpLocks/>
          </p:cNvCxnSpPr>
          <p:nvPr/>
        </p:nvCxnSpPr>
        <p:spPr>
          <a:xfrm>
            <a:off x="10397435" y="2409990"/>
            <a:ext cx="0" cy="266220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BF82CCC4-8270-19A7-275F-E340ED1FA304}"/>
              </a:ext>
            </a:extLst>
          </p:cNvPr>
          <p:cNvCxnSpPr>
            <a:cxnSpLocks/>
          </p:cNvCxnSpPr>
          <p:nvPr/>
        </p:nvCxnSpPr>
        <p:spPr>
          <a:xfrm>
            <a:off x="11104140" y="1969628"/>
            <a:ext cx="0" cy="2670554"/>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24" name="Title 1">
            <a:extLst>
              <a:ext uri="{FF2B5EF4-FFF2-40B4-BE49-F238E27FC236}">
                <a16:creationId xmlns:a16="http://schemas.microsoft.com/office/drawing/2014/main" id="{666CBCD2-2A86-4B2F-DBD3-60DEEFBDB652}"/>
              </a:ext>
            </a:extLst>
          </p:cNvPr>
          <p:cNvSpPr txBox="1">
            <a:spLocks/>
          </p:cNvSpPr>
          <p:nvPr/>
        </p:nvSpPr>
        <p:spPr>
          <a:xfrm>
            <a:off x="62432" y="867120"/>
            <a:ext cx="2199235" cy="784462"/>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Encoder</a:t>
            </a:r>
          </a:p>
        </p:txBody>
      </p:sp>
      <p:sp>
        <p:nvSpPr>
          <p:cNvPr id="25" name="Title 1">
            <a:extLst>
              <a:ext uri="{FF2B5EF4-FFF2-40B4-BE49-F238E27FC236}">
                <a16:creationId xmlns:a16="http://schemas.microsoft.com/office/drawing/2014/main" id="{4A5431A9-66F4-F8BA-A8C6-AD888AC904EB}"/>
              </a:ext>
            </a:extLst>
          </p:cNvPr>
          <p:cNvSpPr txBox="1">
            <a:spLocks/>
          </p:cNvSpPr>
          <p:nvPr/>
        </p:nvSpPr>
        <p:spPr>
          <a:xfrm>
            <a:off x="0" y="5567503"/>
            <a:ext cx="2199235" cy="784462"/>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Decoder</a:t>
            </a:r>
          </a:p>
        </p:txBody>
      </p:sp>
      <p:sp>
        <p:nvSpPr>
          <p:cNvPr id="3" name="Rectangle 2">
            <a:extLst>
              <a:ext uri="{FF2B5EF4-FFF2-40B4-BE49-F238E27FC236}">
                <a16:creationId xmlns:a16="http://schemas.microsoft.com/office/drawing/2014/main" id="{14E57664-27A5-C13E-D2C4-536F942A0F8D}"/>
              </a:ext>
            </a:extLst>
          </p:cNvPr>
          <p:cNvSpPr/>
          <p:nvPr/>
        </p:nvSpPr>
        <p:spPr>
          <a:xfrm>
            <a:off x="62432" y="4284223"/>
            <a:ext cx="7176568" cy="1202401"/>
          </a:xfrm>
          <a:prstGeom prst="rect">
            <a:avLst/>
          </a:prstGeom>
          <a:solidFill>
            <a:schemeClr val="bg1">
              <a:alpha val="77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Connector 18">
            <a:extLst>
              <a:ext uri="{FF2B5EF4-FFF2-40B4-BE49-F238E27FC236}">
                <a16:creationId xmlns:a16="http://schemas.microsoft.com/office/drawing/2014/main" id="{9AE20FDA-25B6-93D6-084F-0C9A01334A97}"/>
              </a:ext>
            </a:extLst>
          </p:cNvPr>
          <p:cNvCxnSpPr>
            <a:cxnSpLocks/>
          </p:cNvCxnSpPr>
          <p:nvPr/>
        </p:nvCxnSpPr>
        <p:spPr>
          <a:xfrm flipH="1">
            <a:off x="2860430" y="2409990"/>
            <a:ext cx="1" cy="1197191"/>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170C4F2F-E941-A50E-B42B-1D6846B6C46C}"/>
              </a:ext>
            </a:extLst>
          </p:cNvPr>
          <p:cNvCxnSpPr>
            <a:cxnSpLocks/>
          </p:cNvCxnSpPr>
          <p:nvPr/>
        </p:nvCxnSpPr>
        <p:spPr>
          <a:xfrm>
            <a:off x="5119077" y="2409990"/>
            <a:ext cx="0" cy="1019010"/>
          </a:xfrm>
          <a:prstGeom prst="line">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52ECE0A0-6F0A-A69B-31C7-22BB78E07BAD}"/>
              </a:ext>
            </a:extLst>
          </p:cNvPr>
          <p:cNvCxnSpPr>
            <a:cxnSpLocks/>
          </p:cNvCxnSpPr>
          <p:nvPr/>
        </p:nvCxnSpPr>
        <p:spPr>
          <a:xfrm>
            <a:off x="7239000" y="2387649"/>
            <a:ext cx="0" cy="1219532"/>
          </a:xfrm>
          <a:prstGeom prst="line">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D9CA3F0F-3763-C287-4DB8-E5FA5D892A8E}"/>
              </a:ext>
            </a:extLst>
          </p:cNvPr>
          <p:cNvCxnSpPr>
            <a:cxnSpLocks/>
            <a:endCxn id="37" idx="3"/>
          </p:cNvCxnSpPr>
          <p:nvPr/>
        </p:nvCxnSpPr>
        <p:spPr>
          <a:xfrm flipH="1">
            <a:off x="7041659" y="3607181"/>
            <a:ext cx="3355776" cy="0"/>
          </a:xfrm>
          <a:prstGeom prst="line">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D1E44EB0-ACC5-FB9F-4924-992BBDB5C282}"/>
              </a:ext>
            </a:extLst>
          </p:cNvPr>
          <p:cNvCxnSpPr/>
          <p:nvPr/>
        </p:nvCxnSpPr>
        <p:spPr>
          <a:xfrm flipV="1">
            <a:off x="7239000" y="3256462"/>
            <a:ext cx="0" cy="124133"/>
          </a:xfrm>
          <a:prstGeom prst="line">
            <a:avLst/>
          </a:prstGeom>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BCFD4D8D-CC63-70A9-4ACB-599DCABD3B62}"/>
              </a:ext>
            </a:extLst>
          </p:cNvPr>
          <p:cNvSpPr/>
          <p:nvPr/>
        </p:nvSpPr>
        <p:spPr>
          <a:xfrm>
            <a:off x="3860800" y="3429000"/>
            <a:ext cx="3180859" cy="35636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Similarity Measure</a:t>
            </a:r>
          </a:p>
        </p:txBody>
      </p:sp>
      <p:cxnSp>
        <p:nvCxnSpPr>
          <p:cNvPr id="39" name="Straight Connector 38">
            <a:extLst>
              <a:ext uri="{FF2B5EF4-FFF2-40B4-BE49-F238E27FC236}">
                <a16:creationId xmlns:a16="http://schemas.microsoft.com/office/drawing/2014/main" id="{80B3F479-5A2E-F8FE-FECA-866DEAADC000}"/>
              </a:ext>
            </a:extLst>
          </p:cNvPr>
          <p:cNvCxnSpPr>
            <a:cxnSpLocks/>
            <a:endCxn id="37" idx="1"/>
          </p:cNvCxnSpPr>
          <p:nvPr/>
        </p:nvCxnSpPr>
        <p:spPr>
          <a:xfrm>
            <a:off x="2860430" y="3607181"/>
            <a:ext cx="1000370" cy="0"/>
          </a:xfrm>
          <a:prstGeom prst="line">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76349387-B652-D7B8-4035-1D01A2C7799E}"/>
              </a:ext>
            </a:extLst>
          </p:cNvPr>
          <p:cNvCxnSpPr/>
          <p:nvPr/>
        </p:nvCxnSpPr>
        <p:spPr>
          <a:xfrm flipV="1">
            <a:off x="7369908" y="3741094"/>
            <a:ext cx="0" cy="1331104"/>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4E90D2CE-C926-7916-D3E4-1C344FCFD78A}"/>
              </a:ext>
            </a:extLst>
          </p:cNvPr>
          <p:cNvCxnSpPr/>
          <p:nvPr/>
        </p:nvCxnSpPr>
        <p:spPr>
          <a:xfrm flipH="1">
            <a:off x="7041659" y="3741094"/>
            <a:ext cx="328249" cy="0"/>
          </a:xfrm>
          <a:prstGeom prst="line">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C5A02243-09AD-EC73-56F4-472727B991B2}"/>
              </a:ext>
            </a:extLst>
          </p:cNvPr>
          <p:cNvSpPr txBox="1"/>
          <p:nvPr/>
        </p:nvSpPr>
        <p:spPr>
          <a:xfrm>
            <a:off x="1441214" y="2593794"/>
            <a:ext cx="779381" cy="369332"/>
          </a:xfrm>
          <a:prstGeom prst="rect">
            <a:avLst/>
          </a:prstGeom>
          <a:noFill/>
        </p:spPr>
        <p:txBody>
          <a:bodyPr wrap="none" rtlCol="0">
            <a:spAutoFit/>
          </a:bodyPr>
          <a:lstStyle/>
          <a:p>
            <a:r>
              <a:rPr lang="en-US" dirty="0"/>
              <a:t>&lt;SOS&gt;</a:t>
            </a:r>
          </a:p>
        </p:txBody>
      </p:sp>
      <p:sp>
        <p:nvSpPr>
          <p:cNvPr id="50" name="TextBox 49">
            <a:extLst>
              <a:ext uri="{FF2B5EF4-FFF2-40B4-BE49-F238E27FC236}">
                <a16:creationId xmlns:a16="http://schemas.microsoft.com/office/drawing/2014/main" id="{40599AB2-727D-7111-0CC2-B7F333092B13}"/>
              </a:ext>
            </a:extLst>
          </p:cNvPr>
          <p:cNvSpPr txBox="1"/>
          <p:nvPr/>
        </p:nvSpPr>
        <p:spPr>
          <a:xfrm>
            <a:off x="3723693" y="2638868"/>
            <a:ext cx="614977" cy="369332"/>
          </a:xfrm>
          <a:prstGeom prst="rect">
            <a:avLst/>
          </a:prstGeom>
          <a:noFill/>
        </p:spPr>
        <p:txBody>
          <a:bodyPr wrap="none" rtlCol="0">
            <a:spAutoFit/>
          </a:bodyPr>
          <a:lstStyle/>
          <a:p>
            <a:r>
              <a:rPr lang="en-US" dirty="0"/>
              <a:t>Let’s</a:t>
            </a:r>
          </a:p>
        </p:txBody>
      </p:sp>
      <p:sp>
        <p:nvSpPr>
          <p:cNvPr id="51" name="TextBox 50">
            <a:extLst>
              <a:ext uri="{FF2B5EF4-FFF2-40B4-BE49-F238E27FC236}">
                <a16:creationId xmlns:a16="http://schemas.microsoft.com/office/drawing/2014/main" id="{4C4DDE1F-D909-263D-1DA2-A7F1A8315288}"/>
              </a:ext>
            </a:extLst>
          </p:cNvPr>
          <p:cNvSpPr txBox="1"/>
          <p:nvPr/>
        </p:nvSpPr>
        <p:spPr>
          <a:xfrm>
            <a:off x="6096000" y="2857500"/>
            <a:ext cx="184731" cy="369332"/>
          </a:xfrm>
          <a:prstGeom prst="rect">
            <a:avLst/>
          </a:prstGeom>
          <a:noFill/>
        </p:spPr>
        <p:txBody>
          <a:bodyPr wrap="none" rtlCol="0">
            <a:spAutoFit/>
          </a:bodyPr>
          <a:lstStyle/>
          <a:p>
            <a:endParaRPr lang="en-US" dirty="0"/>
          </a:p>
        </p:txBody>
      </p:sp>
      <p:sp>
        <p:nvSpPr>
          <p:cNvPr id="52" name="TextBox 51">
            <a:extLst>
              <a:ext uri="{FF2B5EF4-FFF2-40B4-BE49-F238E27FC236}">
                <a16:creationId xmlns:a16="http://schemas.microsoft.com/office/drawing/2014/main" id="{5C8E39D6-81A7-D0D8-46F4-EC40E35DE945}"/>
              </a:ext>
            </a:extLst>
          </p:cNvPr>
          <p:cNvSpPr txBox="1"/>
          <p:nvPr/>
        </p:nvSpPr>
        <p:spPr>
          <a:xfrm>
            <a:off x="5981417" y="2616290"/>
            <a:ext cx="413896" cy="369332"/>
          </a:xfrm>
          <a:prstGeom prst="rect">
            <a:avLst/>
          </a:prstGeom>
          <a:noFill/>
        </p:spPr>
        <p:txBody>
          <a:bodyPr wrap="none" rtlCol="0">
            <a:spAutoFit/>
          </a:bodyPr>
          <a:lstStyle/>
          <a:p>
            <a:r>
              <a:rPr lang="en-US" dirty="0"/>
              <a:t>go</a:t>
            </a:r>
          </a:p>
        </p:txBody>
      </p:sp>
      <p:sp>
        <p:nvSpPr>
          <p:cNvPr id="53" name="TextBox 52">
            <a:extLst>
              <a:ext uri="{FF2B5EF4-FFF2-40B4-BE49-F238E27FC236}">
                <a16:creationId xmlns:a16="http://schemas.microsoft.com/office/drawing/2014/main" id="{1A83C98F-019A-2ED9-6962-FFC38BF6BFA7}"/>
              </a:ext>
            </a:extLst>
          </p:cNvPr>
          <p:cNvSpPr txBox="1"/>
          <p:nvPr/>
        </p:nvSpPr>
        <p:spPr>
          <a:xfrm>
            <a:off x="8036016" y="2636577"/>
            <a:ext cx="782202" cy="369332"/>
          </a:xfrm>
          <a:prstGeom prst="rect">
            <a:avLst/>
          </a:prstGeom>
          <a:noFill/>
        </p:spPr>
        <p:txBody>
          <a:bodyPr wrap="none" rtlCol="0">
            <a:spAutoFit/>
          </a:bodyPr>
          <a:lstStyle/>
          <a:p>
            <a:r>
              <a:rPr lang="en-US" dirty="0"/>
              <a:t>&lt;EOS&gt;</a:t>
            </a:r>
          </a:p>
        </p:txBody>
      </p:sp>
      <p:sp>
        <p:nvSpPr>
          <p:cNvPr id="54" name="TextBox 53">
            <a:extLst>
              <a:ext uri="{FF2B5EF4-FFF2-40B4-BE49-F238E27FC236}">
                <a16:creationId xmlns:a16="http://schemas.microsoft.com/office/drawing/2014/main" id="{C623F8C1-9409-1BEC-4B8A-DE7965A1D8A1}"/>
              </a:ext>
            </a:extLst>
          </p:cNvPr>
          <p:cNvSpPr txBox="1"/>
          <p:nvPr/>
        </p:nvSpPr>
        <p:spPr>
          <a:xfrm>
            <a:off x="8029439" y="5287403"/>
            <a:ext cx="779381" cy="369332"/>
          </a:xfrm>
          <a:prstGeom prst="rect">
            <a:avLst/>
          </a:prstGeom>
          <a:noFill/>
        </p:spPr>
        <p:txBody>
          <a:bodyPr wrap="none" rtlCol="0">
            <a:spAutoFit/>
          </a:bodyPr>
          <a:lstStyle/>
          <a:p>
            <a:r>
              <a:rPr lang="en-US" dirty="0"/>
              <a:t>&lt;SOS&gt;</a:t>
            </a:r>
          </a:p>
        </p:txBody>
      </p:sp>
      <p:sp>
        <p:nvSpPr>
          <p:cNvPr id="18" name="TextBox 17">
            <a:extLst>
              <a:ext uri="{FF2B5EF4-FFF2-40B4-BE49-F238E27FC236}">
                <a16:creationId xmlns:a16="http://schemas.microsoft.com/office/drawing/2014/main" id="{E99810ED-ADFA-93B9-AD34-1EAABDFEC20C}"/>
              </a:ext>
            </a:extLst>
          </p:cNvPr>
          <p:cNvSpPr txBox="1"/>
          <p:nvPr/>
        </p:nvSpPr>
        <p:spPr>
          <a:xfrm>
            <a:off x="7409962" y="3924452"/>
            <a:ext cx="809837" cy="369332"/>
          </a:xfrm>
          <a:prstGeom prst="rect">
            <a:avLst/>
          </a:prstGeom>
          <a:noFill/>
        </p:spPr>
        <p:txBody>
          <a:bodyPr wrap="none" rtlCol="0">
            <a:spAutoFit/>
          </a:bodyPr>
          <a:lstStyle/>
          <a:p>
            <a:r>
              <a:rPr lang="en-US" dirty="0"/>
              <a:t>Vamos</a:t>
            </a:r>
          </a:p>
        </p:txBody>
      </p:sp>
    </p:spTree>
    <p:extLst>
      <p:ext uri="{BB962C8B-B14F-4D97-AF65-F5344CB8AC3E}">
        <p14:creationId xmlns:p14="http://schemas.microsoft.com/office/powerpoint/2010/main" val="32021757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52BDDF-8D0A-BA90-8351-16F640BCBBD4}"/>
              </a:ext>
            </a:extLst>
          </p:cNvPr>
          <p:cNvSpPr>
            <a:spLocks noGrp="1"/>
          </p:cNvSpPr>
          <p:nvPr>
            <p:ph type="title"/>
          </p:nvPr>
        </p:nvSpPr>
        <p:spPr/>
        <p:txBody>
          <a:bodyPr/>
          <a:lstStyle/>
          <a:p>
            <a:r>
              <a:rPr lang="en-US" dirty="0"/>
              <a:t>Decoder Attention</a:t>
            </a:r>
          </a:p>
        </p:txBody>
      </p:sp>
      <p:graphicFrame>
        <p:nvGraphicFramePr>
          <p:cNvPr id="5" name="Table 5">
            <a:extLst>
              <a:ext uri="{FF2B5EF4-FFF2-40B4-BE49-F238E27FC236}">
                <a16:creationId xmlns:a16="http://schemas.microsoft.com/office/drawing/2014/main" id="{B3C502BA-A59B-120C-2690-09EE0575CD86}"/>
              </a:ext>
            </a:extLst>
          </p:cNvPr>
          <p:cNvGraphicFramePr>
            <a:graphicFrameLocks noGrp="1"/>
          </p:cNvGraphicFramePr>
          <p:nvPr>
            <p:ph idx="1"/>
            <p:extLst>
              <p:ext uri="{D42A27DB-BD31-4B8C-83A1-F6EECF244321}">
                <p14:modId xmlns:p14="http://schemas.microsoft.com/office/powerpoint/2010/main" val="2042884651"/>
              </p:ext>
            </p:extLst>
          </p:nvPr>
        </p:nvGraphicFramePr>
        <p:xfrm>
          <a:off x="248575" y="1825625"/>
          <a:ext cx="10200440" cy="2804160"/>
        </p:xfrm>
        <a:graphic>
          <a:graphicData uri="http://schemas.openxmlformats.org/drawingml/2006/table">
            <a:tbl>
              <a:tblPr firstRow="1" bandRow="1">
                <a:tableStyleId>{5C22544A-7EE6-4342-B048-85BDC9FD1C3A}</a:tableStyleId>
              </a:tblPr>
              <a:tblGrid>
                <a:gridCol w="2040088">
                  <a:extLst>
                    <a:ext uri="{9D8B030D-6E8A-4147-A177-3AD203B41FA5}">
                      <a16:colId xmlns:a16="http://schemas.microsoft.com/office/drawing/2014/main" val="3068847987"/>
                    </a:ext>
                  </a:extLst>
                </a:gridCol>
                <a:gridCol w="2040088">
                  <a:extLst>
                    <a:ext uri="{9D8B030D-6E8A-4147-A177-3AD203B41FA5}">
                      <a16:colId xmlns:a16="http://schemas.microsoft.com/office/drawing/2014/main" val="541998883"/>
                    </a:ext>
                  </a:extLst>
                </a:gridCol>
                <a:gridCol w="2040088">
                  <a:extLst>
                    <a:ext uri="{9D8B030D-6E8A-4147-A177-3AD203B41FA5}">
                      <a16:colId xmlns:a16="http://schemas.microsoft.com/office/drawing/2014/main" val="1974331688"/>
                    </a:ext>
                  </a:extLst>
                </a:gridCol>
                <a:gridCol w="2040088">
                  <a:extLst>
                    <a:ext uri="{9D8B030D-6E8A-4147-A177-3AD203B41FA5}">
                      <a16:colId xmlns:a16="http://schemas.microsoft.com/office/drawing/2014/main" val="4197322542"/>
                    </a:ext>
                  </a:extLst>
                </a:gridCol>
                <a:gridCol w="2040088">
                  <a:extLst>
                    <a:ext uri="{9D8B030D-6E8A-4147-A177-3AD203B41FA5}">
                      <a16:colId xmlns:a16="http://schemas.microsoft.com/office/drawing/2014/main" val="2955577394"/>
                    </a:ext>
                  </a:extLst>
                </a:gridCol>
              </a:tblGrid>
              <a:tr h="370840">
                <a:tc>
                  <a:txBody>
                    <a:bodyPr/>
                    <a:lstStyle/>
                    <a:p>
                      <a:pPr algn="ctr"/>
                      <a:r>
                        <a:rPr lang="en-US" sz="2200" dirty="0"/>
                        <a:t>Encoder Input</a:t>
                      </a:r>
                    </a:p>
                  </a:txBody>
                  <a:tcPr marL="62455" marR="62455"/>
                </a:tc>
                <a:tc>
                  <a:txBody>
                    <a:bodyPr/>
                    <a:lstStyle/>
                    <a:p>
                      <a:pPr algn="ctr"/>
                      <a:r>
                        <a:rPr lang="en-US" sz="2200" dirty="0"/>
                        <a:t>Encoder Output (hidden state only)</a:t>
                      </a:r>
                    </a:p>
                  </a:txBody>
                  <a:tcPr marL="62455" marR="62455"/>
                </a:tc>
                <a:tc>
                  <a:txBody>
                    <a:bodyPr/>
                    <a:lstStyle/>
                    <a:p>
                      <a:pPr algn="ctr"/>
                      <a:r>
                        <a:rPr lang="en-US" sz="2200" dirty="0"/>
                        <a:t>Similarity Score</a:t>
                      </a:r>
                    </a:p>
                    <a:p>
                      <a:pPr algn="ctr"/>
                      <a:r>
                        <a:rPr lang="en-US" sz="2200" dirty="0"/>
                        <a:t>Vamos (Decoder)</a:t>
                      </a:r>
                    </a:p>
                  </a:txBody>
                  <a:tcPr marL="62455" marR="62455"/>
                </a:tc>
                <a:tc>
                  <a:txBody>
                    <a:bodyPr/>
                    <a:lstStyle/>
                    <a:p>
                      <a:pPr algn="ctr"/>
                      <a:r>
                        <a:rPr lang="en-US" sz="2200" dirty="0" err="1"/>
                        <a:t>Softmax</a:t>
                      </a:r>
                      <a:r>
                        <a:rPr lang="en-US" sz="2200" dirty="0"/>
                        <a:t> Score</a:t>
                      </a:r>
                    </a:p>
                  </a:txBody>
                  <a:tcPr marL="62455" marR="62455"/>
                </a:tc>
                <a:tc>
                  <a:txBody>
                    <a:bodyPr/>
                    <a:lstStyle/>
                    <a:p>
                      <a:pPr algn="ctr"/>
                      <a:r>
                        <a:rPr lang="en-US" sz="2200" dirty="0" err="1"/>
                        <a:t>Softmax</a:t>
                      </a:r>
                      <a:r>
                        <a:rPr lang="en-US" sz="2200" dirty="0"/>
                        <a:t> Score * Encoder outputs</a:t>
                      </a:r>
                    </a:p>
                  </a:txBody>
                  <a:tcPr marL="62455" marR="62455"/>
                </a:tc>
                <a:extLst>
                  <a:ext uri="{0D108BD9-81ED-4DB2-BD59-A6C34878D82A}">
                    <a16:rowId xmlns:a16="http://schemas.microsoft.com/office/drawing/2014/main" val="2471305266"/>
                  </a:ext>
                </a:extLst>
              </a:tr>
              <a:tr h="370840">
                <a:tc>
                  <a:txBody>
                    <a:bodyPr/>
                    <a:lstStyle/>
                    <a:p>
                      <a:pPr algn="ctr"/>
                      <a:r>
                        <a:rPr lang="en-US" sz="2200" dirty="0"/>
                        <a:t>&lt;SOS&gt; (Encoder)</a:t>
                      </a:r>
                    </a:p>
                  </a:txBody>
                  <a:tcPr marL="62455" marR="62455"/>
                </a:tc>
                <a:tc>
                  <a:txBody>
                    <a:bodyPr/>
                    <a:lstStyle/>
                    <a:p>
                      <a:pPr algn="ctr"/>
                      <a:r>
                        <a:rPr lang="en-US" sz="2200" dirty="0"/>
                        <a:t>1</a:t>
                      </a:r>
                    </a:p>
                  </a:txBody>
                  <a:tcPr marL="62455" marR="62455"/>
                </a:tc>
                <a:tc>
                  <a:txBody>
                    <a:bodyPr/>
                    <a:lstStyle/>
                    <a:p>
                      <a:pPr algn="ctr"/>
                      <a:r>
                        <a:rPr lang="en-US" sz="2200" dirty="0"/>
                        <a:t>-0.6</a:t>
                      </a:r>
                    </a:p>
                  </a:txBody>
                  <a:tcPr marL="62455" marR="62455"/>
                </a:tc>
                <a:tc>
                  <a:txBody>
                    <a:bodyPr/>
                    <a:lstStyle/>
                    <a:p>
                      <a:pPr algn="ctr"/>
                      <a:r>
                        <a:rPr lang="en-US" sz="2200" dirty="0"/>
                        <a:t>0.04</a:t>
                      </a:r>
                    </a:p>
                  </a:txBody>
                  <a:tcPr marL="62455" marR="62455"/>
                </a:tc>
                <a:tc>
                  <a:txBody>
                    <a:bodyPr/>
                    <a:lstStyle/>
                    <a:p>
                      <a:pPr algn="ctr"/>
                      <a:r>
                        <a:rPr lang="en-US" sz="2200" dirty="0"/>
                        <a:t>0.04</a:t>
                      </a:r>
                    </a:p>
                  </a:txBody>
                  <a:tcPr marL="62455" marR="62455"/>
                </a:tc>
                <a:extLst>
                  <a:ext uri="{0D108BD9-81ED-4DB2-BD59-A6C34878D82A}">
                    <a16:rowId xmlns:a16="http://schemas.microsoft.com/office/drawing/2014/main" val="3696068435"/>
                  </a:ext>
                </a:extLst>
              </a:tr>
              <a:tr h="370840">
                <a:tc>
                  <a:txBody>
                    <a:bodyPr/>
                    <a:lstStyle/>
                    <a:p>
                      <a:pPr algn="ctr"/>
                      <a:r>
                        <a:rPr lang="en-US" sz="2200" dirty="0"/>
                        <a:t>Let’s</a:t>
                      </a:r>
                    </a:p>
                  </a:txBody>
                  <a:tcPr marL="62455" marR="62455"/>
                </a:tc>
                <a:tc>
                  <a:txBody>
                    <a:bodyPr/>
                    <a:lstStyle/>
                    <a:p>
                      <a:pPr algn="ctr"/>
                      <a:r>
                        <a:rPr lang="en-US" sz="2200" dirty="0"/>
                        <a:t>2</a:t>
                      </a:r>
                    </a:p>
                  </a:txBody>
                  <a:tcPr marL="62455" marR="62455"/>
                </a:tc>
                <a:tc>
                  <a:txBody>
                    <a:bodyPr/>
                    <a:lstStyle/>
                    <a:p>
                      <a:pPr algn="ctr"/>
                      <a:r>
                        <a:rPr lang="en-US" sz="2200" dirty="0"/>
                        <a:t>0.2</a:t>
                      </a:r>
                    </a:p>
                  </a:txBody>
                  <a:tcPr marL="62455" marR="62455"/>
                </a:tc>
                <a:tc>
                  <a:txBody>
                    <a:bodyPr/>
                    <a:lstStyle/>
                    <a:p>
                      <a:pPr algn="ctr"/>
                      <a:r>
                        <a:rPr lang="en-US" sz="2200" dirty="0"/>
                        <a:t>0.3</a:t>
                      </a:r>
                    </a:p>
                  </a:txBody>
                  <a:tcPr marL="62455" marR="62455"/>
                </a:tc>
                <a:tc>
                  <a:txBody>
                    <a:bodyPr/>
                    <a:lstStyle/>
                    <a:p>
                      <a:pPr algn="ctr"/>
                      <a:r>
                        <a:rPr lang="en-US" sz="2200" dirty="0"/>
                        <a:t>0.6</a:t>
                      </a:r>
                    </a:p>
                  </a:txBody>
                  <a:tcPr marL="62455" marR="62455"/>
                </a:tc>
                <a:extLst>
                  <a:ext uri="{0D108BD9-81ED-4DB2-BD59-A6C34878D82A}">
                    <a16:rowId xmlns:a16="http://schemas.microsoft.com/office/drawing/2014/main" val="2343817477"/>
                  </a:ext>
                </a:extLst>
              </a:tr>
              <a:tr h="370840">
                <a:tc>
                  <a:txBody>
                    <a:bodyPr/>
                    <a:lstStyle/>
                    <a:p>
                      <a:pPr algn="ctr"/>
                      <a:r>
                        <a:rPr lang="en-US" sz="2200" dirty="0"/>
                        <a:t>Go</a:t>
                      </a:r>
                    </a:p>
                  </a:txBody>
                  <a:tcPr marL="62455" marR="62455"/>
                </a:tc>
                <a:tc>
                  <a:txBody>
                    <a:bodyPr/>
                    <a:lstStyle/>
                    <a:p>
                      <a:pPr algn="ctr"/>
                      <a:r>
                        <a:rPr lang="en-US" sz="2200" dirty="0"/>
                        <a:t>3</a:t>
                      </a:r>
                    </a:p>
                  </a:txBody>
                  <a:tcPr marL="62455" marR="62455"/>
                </a:tc>
                <a:tc>
                  <a:txBody>
                    <a:bodyPr/>
                    <a:lstStyle/>
                    <a:p>
                      <a:pPr algn="ctr"/>
                      <a:r>
                        <a:rPr lang="en-US" sz="2200" dirty="0"/>
                        <a:t>0.5</a:t>
                      </a:r>
                    </a:p>
                  </a:txBody>
                  <a:tcPr marL="62455" marR="62455"/>
                </a:tc>
                <a:tc>
                  <a:txBody>
                    <a:bodyPr/>
                    <a:lstStyle/>
                    <a:p>
                      <a:pPr algn="ctr"/>
                      <a:r>
                        <a:rPr lang="en-US" sz="2200" dirty="0"/>
                        <a:t>0.6</a:t>
                      </a:r>
                    </a:p>
                  </a:txBody>
                  <a:tcPr marL="62455" marR="62455"/>
                </a:tc>
                <a:tc>
                  <a:txBody>
                    <a:bodyPr/>
                    <a:lstStyle/>
                    <a:p>
                      <a:pPr algn="ctr"/>
                      <a:r>
                        <a:rPr lang="en-US" sz="2200" dirty="0"/>
                        <a:t>1.8</a:t>
                      </a:r>
                    </a:p>
                  </a:txBody>
                  <a:tcPr marL="62455" marR="62455"/>
                </a:tc>
                <a:extLst>
                  <a:ext uri="{0D108BD9-81ED-4DB2-BD59-A6C34878D82A}">
                    <a16:rowId xmlns:a16="http://schemas.microsoft.com/office/drawing/2014/main" val="2981089150"/>
                  </a:ext>
                </a:extLst>
              </a:tr>
              <a:tr h="370840">
                <a:tc>
                  <a:txBody>
                    <a:bodyPr/>
                    <a:lstStyle/>
                    <a:p>
                      <a:pPr algn="ctr"/>
                      <a:r>
                        <a:rPr lang="en-US" sz="2200" dirty="0"/>
                        <a:t>&lt;EOS&gt; (Encoder)</a:t>
                      </a:r>
                    </a:p>
                  </a:txBody>
                  <a:tcPr marL="62455" marR="62455"/>
                </a:tc>
                <a:tc>
                  <a:txBody>
                    <a:bodyPr/>
                    <a:lstStyle/>
                    <a:p>
                      <a:pPr algn="ctr"/>
                      <a:r>
                        <a:rPr lang="en-US" sz="2200" dirty="0"/>
                        <a:t>4</a:t>
                      </a:r>
                    </a:p>
                  </a:txBody>
                  <a:tcPr marL="62455" marR="62455"/>
                </a:tc>
                <a:tc>
                  <a:txBody>
                    <a:bodyPr/>
                    <a:lstStyle/>
                    <a:p>
                      <a:pPr algn="ctr"/>
                      <a:r>
                        <a:rPr lang="en-US" sz="2200" dirty="0"/>
                        <a:t>-0.3</a:t>
                      </a:r>
                    </a:p>
                  </a:txBody>
                  <a:tcPr marL="62455" marR="62455"/>
                </a:tc>
                <a:tc>
                  <a:txBody>
                    <a:bodyPr/>
                    <a:lstStyle/>
                    <a:p>
                      <a:pPr algn="ctr"/>
                      <a:r>
                        <a:rPr lang="en-US" sz="2200" dirty="0"/>
                        <a:t>0.06</a:t>
                      </a:r>
                    </a:p>
                  </a:txBody>
                  <a:tcPr marL="62455" marR="62455"/>
                </a:tc>
                <a:tc>
                  <a:txBody>
                    <a:bodyPr/>
                    <a:lstStyle/>
                    <a:p>
                      <a:pPr algn="ctr"/>
                      <a:r>
                        <a:rPr lang="en-US" sz="2200" dirty="0"/>
                        <a:t>0.24</a:t>
                      </a:r>
                    </a:p>
                  </a:txBody>
                  <a:tcPr marL="62455" marR="62455"/>
                </a:tc>
                <a:extLst>
                  <a:ext uri="{0D108BD9-81ED-4DB2-BD59-A6C34878D82A}">
                    <a16:rowId xmlns:a16="http://schemas.microsoft.com/office/drawing/2014/main" val="3141081895"/>
                  </a:ext>
                </a:extLst>
              </a:tr>
            </a:tbl>
          </a:graphicData>
        </a:graphic>
      </p:graphicFrame>
      <p:sp>
        <p:nvSpPr>
          <p:cNvPr id="6" name="Rectangle 5">
            <a:extLst>
              <a:ext uri="{FF2B5EF4-FFF2-40B4-BE49-F238E27FC236}">
                <a16:creationId xmlns:a16="http://schemas.microsoft.com/office/drawing/2014/main" id="{2C9B5C46-EE23-C7E4-B1CD-F2DD294CEBD4}"/>
              </a:ext>
            </a:extLst>
          </p:cNvPr>
          <p:cNvSpPr/>
          <p:nvPr/>
        </p:nvSpPr>
        <p:spPr>
          <a:xfrm>
            <a:off x="8937399" y="2915235"/>
            <a:ext cx="970844" cy="1723934"/>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BE34479F-0F00-18CE-D39D-8AAA83B894B2}"/>
              </a:ext>
            </a:extLst>
          </p:cNvPr>
          <p:cNvSpPr txBox="1"/>
          <p:nvPr/>
        </p:nvSpPr>
        <p:spPr>
          <a:xfrm>
            <a:off x="606221" y="5546737"/>
            <a:ext cx="10660090" cy="954107"/>
          </a:xfrm>
          <a:prstGeom prst="rect">
            <a:avLst/>
          </a:prstGeom>
          <a:noFill/>
        </p:spPr>
        <p:txBody>
          <a:bodyPr wrap="square" rtlCol="0">
            <a:spAutoFit/>
          </a:bodyPr>
          <a:lstStyle/>
          <a:p>
            <a:pPr algn="ctr"/>
            <a:r>
              <a:rPr lang="en-US" sz="2800" dirty="0"/>
              <a:t>Similarity scores tell the decoder what percentage of each input word should be used by the decoder to predict the next output word </a:t>
            </a:r>
          </a:p>
        </p:txBody>
      </p:sp>
      <p:graphicFrame>
        <p:nvGraphicFramePr>
          <p:cNvPr id="4" name="Table 7">
            <a:extLst>
              <a:ext uri="{FF2B5EF4-FFF2-40B4-BE49-F238E27FC236}">
                <a16:creationId xmlns:a16="http://schemas.microsoft.com/office/drawing/2014/main" id="{77AAFF97-5C91-AE4B-5291-909EB965A65D}"/>
              </a:ext>
            </a:extLst>
          </p:cNvPr>
          <p:cNvGraphicFramePr>
            <a:graphicFrameLocks noGrp="1"/>
          </p:cNvGraphicFramePr>
          <p:nvPr>
            <p:extLst>
              <p:ext uri="{D42A27DB-BD31-4B8C-83A1-F6EECF244321}">
                <p14:modId xmlns:p14="http://schemas.microsoft.com/office/powerpoint/2010/main" val="3163511530"/>
              </p:ext>
            </p:extLst>
          </p:nvPr>
        </p:nvGraphicFramePr>
        <p:xfrm>
          <a:off x="10555801" y="3320002"/>
          <a:ext cx="1421019" cy="914400"/>
        </p:xfrm>
        <a:graphic>
          <a:graphicData uri="http://schemas.openxmlformats.org/drawingml/2006/table">
            <a:tbl>
              <a:tblPr firstRow="1" bandRow="1">
                <a:tableStyleId>{5C22544A-7EE6-4342-B048-85BDC9FD1C3A}</a:tableStyleId>
              </a:tblPr>
              <a:tblGrid>
                <a:gridCol w="1421019">
                  <a:extLst>
                    <a:ext uri="{9D8B030D-6E8A-4147-A177-3AD203B41FA5}">
                      <a16:colId xmlns:a16="http://schemas.microsoft.com/office/drawing/2014/main" val="650934650"/>
                    </a:ext>
                  </a:extLst>
                </a:gridCol>
              </a:tblGrid>
              <a:tr h="340078">
                <a:tc>
                  <a:txBody>
                    <a:bodyPr/>
                    <a:lstStyle/>
                    <a:p>
                      <a:pPr algn="ctr"/>
                      <a:r>
                        <a:rPr lang="en-US" sz="2400" dirty="0"/>
                        <a:t>Attention</a:t>
                      </a:r>
                    </a:p>
                  </a:txBody>
                  <a:tcPr marL="51615" marR="51615"/>
                </a:tc>
                <a:extLst>
                  <a:ext uri="{0D108BD9-81ED-4DB2-BD59-A6C34878D82A}">
                    <a16:rowId xmlns:a16="http://schemas.microsoft.com/office/drawing/2014/main" val="1385146535"/>
                  </a:ext>
                </a:extLst>
              </a:tr>
              <a:tr h="340078">
                <a:tc>
                  <a:txBody>
                    <a:bodyPr/>
                    <a:lstStyle/>
                    <a:p>
                      <a:pPr algn="ctr"/>
                      <a:r>
                        <a:rPr lang="en-US" sz="2400" dirty="0"/>
                        <a:t>2.68</a:t>
                      </a:r>
                    </a:p>
                  </a:txBody>
                  <a:tcPr marL="51615" marR="51615"/>
                </a:tc>
                <a:extLst>
                  <a:ext uri="{0D108BD9-81ED-4DB2-BD59-A6C34878D82A}">
                    <a16:rowId xmlns:a16="http://schemas.microsoft.com/office/drawing/2014/main" val="1760301595"/>
                  </a:ext>
                </a:extLst>
              </a:tr>
            </a:tbl>
          </a:graphicData>
        </a:graphic>
      </p:graphicFrame>
      <p:sp>
        <p:nvSpPr>
          <p:cNvPr id="8" name="Right Brace 7">
            <a:extLst>
              <a:ext uri="{FF2B5EF4-FFF2-40B4-BE49-F238E27FC236}">
                <a16:creationId xmlns:a16="http://schemas.microsoft.com/office/drawing/2014/main" id="{319DB44B-A953-3983-682A-051D77512CC7}"/>
              </a:ext>
            </a:extLst>
          </p:cNvPr>
          <p:cNvSpPr/>
          <p:nvPr/>
        </p:nvSpPr>
        <p:spPr>
          <a:xfrm>
            <a:off x="10012821" y="2915234"/>
            <a:ext cx="393774" cy="1710109"/>
          </a:xfrm>
          <a:prstGeom prst="rightBrace">
            <a:avLst/>
          </a:prstGeom>
          <a:ln w="57150"/>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413D4495-E5FB-400C-3E9A-DA221CCF15E0}"/>
              </a:ext>
            </a:extLst>
          </p:cNvPr>
          <p:cNvCxnSpPr/>
          <p:nvPr/>
        </p:nvCxnSpPr>
        <p:spPr>
          <a:xfrm>
            <a:off x="3435658" y="4705165"/>
            <a:ext cx="2166152" cy="4350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Multiplication Sign 10">
            <a:extLst>
              <a:ext uri="{FF2B5EF4-FFF2-40B4-BE49-F238E27FC236}">
                <a16:creationId xmlns:a16="http://schemas.microsoft.com/office/drawing/2014/main" id="{CDF18DFD-EBF3-C089-6306-F77F25CCDCB4}"/>
              </a:ext>
            </a:extLst>
          </p:cNvPr>
          <p:cNvSpPr/>
          <p:nvPr/>
        </p:nvSpPr>
        <p:spPr>
          <a:xfrm>
            <a:off x="5601810" y="4802819"/>
            <a:ext cx="633274" cy="674703"/>
          </a:xfrm>
          <a:prstGeom prst="mathMultiply">
            <a:avLst>
              <a:gd name="adj1" fmla="val 7986"/>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200" dirty="0"/>
          </a:p>
        </p:txBody>
      </p:sp>
      <p:cxnSp>
        <p:nvCxnSpPr>
          <p:cNvPr id="13" name="Straight Arrow Connector 12">
            <a:extLst>
              <a:ext uri="{FF2B5EF4-FFF2-40B4-BE49-F238E27FC236}">
                <a16:creationId xmlns:a16="http://schemas.microsoft.com/office/drawing/2014/main" id="{6D794DAA-D88C-D2A8-CCA3-3E0AB9A5D0F2}"/>
              </a:ext>
            </a:extLst>
          </p:cNvPr>
          <p:cNvCxnSpPr/>
          <p:nvPr/>
        </p:nvCxnSpPr>
        <p:spPr>
          <a:xfrm flipV="1">
            <a:off x="6241002" y="4750909"/>
            <a:ext cx="1003177" cy="3892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Equals 13">
            <a:extLst>
              <a:ext uri="{FF2B5EF4-FFF2-40B4-BE49-F238E27FC236}">
                <a16:creationId xmlns:a16="http://schemas.microsoft.com/office/drawing/2014/main" id="{E3462955-1590-CA48-785C-A66BD90B0DBF}"/>
              </a:ext>
            </a:extLst>
          </p:cNvPr>
          <p:cNvSpPr/>
          <p:nvPr/>
        </p:nvSpPr>
        <p:spPr>
          <a:xfrm>
            <a:off x="7566734" y="4676466"/>
            <a:ext cx="633274" cy="823589"/>
          </a:xfrm>
          <a:prstGeom prst="mathEqual">
            <a:avLst>
              <a:gd name="adj1" fmla="val 7343"/>
              <a:gd name="adj2" fmla="val 1176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tx1"/>
              </a:solidFill>
            </a:endParaRPr>
          </a:p>
        </p:txBody>
      </p:sp>
      <p:cxnSp>
        <p:nvCxnSpPr>
          <p:cNvPr id="15" name="Straight Arrow Connector 14">
            <a:extLst>
              <a:ext uri="{FF2B5EF4-FFF2-40B4-BE49-F238E27FC236}">
                <a16:creationId xmlns:a16="http://schemas.microsoft.com/office/drawing/2014/main" id="{090B579A-07FE-A0B6-9FC3-6BFB8EF4205D}"/>
              </a:ext>
            </a:extLst>
          </p:cNvPr>
          <p:cNvCxnSpPr>
            <a:cxnSpLocks/>
          </p:cNvCxnSpPr>
          <p:nvPr/>
        </p:nvCxnSpPr>
        <p:spPr>
          <a:xfrm flipV="1">
            <a:off x="8309499" y="4639169"/>
            <a:ext cx="967666" cy="4490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125719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528CEB3-B7AA-5D3C-371E-1BE04414221E}"/>
              </a:ext>
            </a:extLst>
          </p:cNvPr>
          <p:cNvSpPr/>
          <p:nvPr/>
        </p:nvSpPr>
        <p:spPr>
          <a:xfrm>
            <a:off x="972927" y="277424"/>
            <a:ext cx="1960098" cy="149811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2800" dirty="0"/>
              <a:t>Attention Value</a:t>
            </a:r>
          </a:p>
          <a:p>
            <a:pPr algn="ctr"/>
            <a:r>
              <a:rPr lang="en-US" sz="2800" dirty="0"/>
              <a:t>(2.68)</a:t>
            </a:r>
          </a:p>
        </p:txBody>
      </p:sp>
      <p:sp>
        <p:nvSpPr>
          <p:cNvPr id="5" name="Rectangle 4">
            <a:extLst>
              <a:ext uri="{FF2B5EF4-FFF2-40B4-BE49-F238E27FC236}">
                <a16:creationId xmlns:a16="http://schemas.microsoft.com/office/drawing/2014/main" id="{7911381F-1073-152A-620A-5BD71EFDF8B7}"/>
              </a:ext>
            </a:extLst>
          </p:cNvPr>
          <p:cNvSpPr/>
          <p:nvPr/>
        </p:nvSpPr>
        <p:spPr>
          <a:xfrm>
            <a:off x="972927" y="2698814"/>
            <a:ext cx="2549206" cy="2200564"/>
          </a:xfrm>
          <a:prstGeom prst="rect">
            <a:avLst/>
          </a:prstGeom>
        </p:spPr>
        <p:style>
          <a:lnRef idx="1">
            <a:schemeClr val="accent6"/>
          </a:lnRef>
          <a:fillRef idx="2">
            <a:schemeClr val="accent6"/>
          </a:fillRef>
          <a:effectRef idx="1">
            <a:schemeClr val="accent6"/>
          </a:effectRef>
          <a:fontRef idx="minor">
            <a:schemeClr val="dk1"/>
          </a:fontRef>
        </p:style>
        <p:txBody>
          <a:bodyPr rtlCol="0" anchor="t"/>
          <a:lstStyle/>
          <a:p>
            <a:pPr algn="ctr"/>
            <a:r>
              <a:rPr lang="en-US" sz="2800" dirty="0"/>
              <a:t>Decoder LSTM Output</a:t>
            </a:r>
          </a:p>
        </p:txBody>
      </p:sp>
      <p:pic>
        <p:nvPicPr>
          <p:cNvPr id="6" name="Picture 5">
            <a:extLst>
              <a:ext uri="{FF2B5EF4-FFF2-40B4-BE49-F238E27FC236}">
                <a16:creationId xmlns:a16="http://schemas.microsoft.com/office/drawing/2014/main" id="{8233A352-5E94-60AB-7397-5A7F70756E97}"/>
              </a:ext>
            </a:extLst>
          </p:cNvPr>
          <p:cNvPicPr>
            <a:picLocks noChangeAspect="1"/>
          </p:cNvPicPr>
          <p:nvPr/>
        </p:nvPicPr>
        <p:blipFill>
          <a:blip r:embed="rId3"/>
          <a:stretch>
            <a:fillRect/>
          </a:stretch>
        </p:blipFill>
        <p:spPr>
          <a:xfrm>
            <a:off x="1153917" y="3719539"/>
            <a:ext cx="1863914" cy="995344"/>
          </a:xfrm>
          <a:prstGeom prst="rect">
            <a:avLst/>
          </a:prstGeom>
        </p:spPr>
      </p:pic>
      <p:cxnSp>
        <p:nvCxnSpPr>
          <p:cNvPr id="7" name="Straight Connector 6">
            <a:extLst>
              <a:ext uri="{FF2B5EF4-FFF2-40B4-BE49-F238E27FC236}">
                <a16:creationId xmlns:a16="http://schemas.microsoft.com/office/drawing/2014/main" id="{61E1CE56-0E4E-E55B-EFFA-1770E1B6DA17}"/>
              </a:ext>
            </a:extLst>
          </p:cNvPr>
          <p:cNvCxnSpPr>
            <a:cxnSpLocks/>
          </p:cNvCxnSpPr>
          <p:nvPr/>
        </p:nvCxnSpPr>
        <p:spPr>
          <a:xfrm>
            <a:off x="972927" y="4440020"/>
            <a:ext cx="3598438" cy="0"/>
          </a:xfrm>
          <a:prstGeom prst="line">
            <a:avLst/>
          </a:prstGeom>
          <a:ln w="28575">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35C4B1BE-B602-2CF6-E0B6-9FC632F3D700}"/>
              </a:ext>
            </a:extLst>
          </p:cNvPr>
          <p:cNvSpPr/>
          <p:nvPr/>
        </p:nvSpPr>
        <p:spPr>
          <a:xfrm>
            <a:off x="4571365" y="1851382"/>
            <a:ext cx="2710604" cy="2863502"/>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800" dirty="0"/>
              <a:t>Fully Connected Layer</a:t>
            </a:r>
          </a:p>
        </p:txBody>
      </p:sp>
      <p:cxnSp>
        <p:nvCxnSpPr>
          <p:cNvPr id="10" name="Straight Connector 9">
            <a:extLst>
              <a:ext uri="{FF2B5EF4-FFF2-40B4-BE49-F238E27FC236}">
                <a16:creationId xmlns:a16="http://schemas.microsoft.com/office/drawing/2014/main" id="{4F06E42D-FA12-AC77-3F5D-0608F57B91C9}"/>
              </a:ext>
            </a:extLst>
          </p:cNvPr>
          <p:cNvCxnSpPr>
            <a:cxnSpLocks/>
            <a:stCxn id="4" idx="3"/>
          </p:cNvCxnSpPr>
          <p:nvPr/>
        </p:nvCxnSpPr>
        <p:spPr>
          <a:xfrm>
            <a:off x="2933025" y="1026479"/>
            <a:ext cx="1638340" cy="1391501"/>
          </a:xfrm>
          <a:prstGeom prst="line">
            <a:avLst/>
          </a:prstGeom>
          <a:ln w="28575">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B8431B8B-85E9-4104-12F7-F1BD9CBCA08F}"/>
              </a:ext>
            </a:extLst>
          </p:cNvPr>
          <p:cNvSpPr/>
          <p:nvPr/>
        </p:nvSpPr>
        <p:spPr>
          <a:xfrm>
            <a:off x="8823551" y="5307048"/>
            <a:ext cx="2710604" cy="9144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2800" dirty="0"/>
              <a:t>Final Prediction!</a:t>
            </a:r>
          </a:p>
        </p:txBody>
      </p:sp>
      <p:sp>
        <p:nvSpPr>
          <p:cNvPr id="19" name="Arrow: Right 18">
            <a:extLst>
              <a:ext uri="{FF2B5EF4-FFF2-40B4-BE49-F238E27FC236}">
                <a16:creationId xmlns:a16="http://schemas.microsoft.com/office/drawing/2014/main" id="{C43AEB1B-D07A-FF10-CA21-295FC1F37C2A}"/>
              </a:ext>
            </a:extLst>
          </p:cNvPr>
          <p:cNvSpPr/>
          <p:nvPr/>
        </p:nvSpPr>
        <p:spPr>
          <a:xfrm>
            <a:off x="7563556" y="3053644"/>
            <a:ext cx="978408" cy="48463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CED103C-A166-48BF-7F81-5608E15B932C}"/>
              </a:ext>
            </a:extLst>
          </p:cNvPr>
          <p:cNvSpPr/>
          <p:nvPr/>
        </p:nvSpPr>
        <p:spPr>
          <a:xfrm>
            <a:off x="8823551" y="2702213"/>
            <a:ext cx="2710604" cy="1161841"/>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800" dirty="0" err="1"/>
              <a:t>Softmax</a:t>
            </a:r>
            <a:endParaRPr lang="en-US" sz="2800" dirty="0"/>
          </a:p>
        </p:txBody>
      </p:sp>
      <p:sp>
        <p:nvSpPr>
          <p:cNvPr id="12" name="Arrow: Right 11">
            <a:extLst>
              <a:ext uri="{FF2B5EF4-FFF2-40B4-BE49-F238E27FC236}">
                <a16:creationId xmlns:a16="http://schemas.microsoft.com/office/drawing/2014/main" id="{AE39644B-340A-1155-24AF-37F15AA84D53}"/>
              </a:ext>
            </a:extLst>
          </p:cNvPr>
          <p:cNvSpPr/>
          <p:nvPr/>
        </p:nvSpPr>
        <p:spPr>
          <a:xfrm rot="5400000">
            <a:off x="9689649" y="4343235"/>
            <a:ext cx="978408" cy="48463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072553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0C0649-54EE-CF74-3C06-EB26C7240510}"/>
              </a:ext>
            </a:extLst>
          </p:cNvPr>
          <p:cNvSpPr>
            <a:spLocks noGrp="1"/>
          </p:cNvSpPr>
          <p:nvPr>
            <p:ph type="title"/>
          </p:nvPr>
        </p:nvSpPr>
        <p:spPr>
          <a:xfrm>
            <a:off x="685095" y="2630046"/>
            <a:ext cx="6020506" cy="1597906"/>
          </a:xfrm>
        </p:spPr>
        <p:txBody>
          <a:bodyPr anchor="ctr"/>
          <a:lstStyle/>
          <a:p>
            <a:r>
              <a:rPr lang="en-US" dirty="0"/>
              <a:t>Transformers</a:t>
            </a:r>
          </a:p>
        </p:txBody>
      </p:sp>
      <p:pic>
        <p:nvPicPr>
          <p:cNvPr id="7" name="Picture 6">
            <a:extLst>
              <a:ext uri="{FF2B5EF4-FFF2-40B4-BE49-F238E27FC236}">
                <a16:creationId xmlns:a16="http://schemas.microsoft.com/office/drawing/2014/main" id="{D8E8BEC0-CA4B-3443-A8F7-A33FFFA5F16E}"/>
              </a:ext>
            </a:extLst>
          </p:cNvPr>
          <p:cNvPicPr>
            <a:picLocks noChangeAspect="1"/>
          </p:cNvPicPr>
          <p:nvPr/>
        </p:nvPicPr>
        <p:blipFill>
          <a:blip r:embed="rId3"/>
          <a:stretch>
            <a:fillRect/>
          </a:stretch>
        </p:blipFill>
        <p:spPr>
          <a:xfrm>
            <a:off x="7192610" y="509587"/>
            <a:ext cx="3857625" cy="5838825"/>
          </a:xfrm>
          <a:prstGeom prst="rect">
            <a:avLst/>
          </a:prstGeom>
        </p:spPr>
      </p:pic>
    </p:spTree>
    <p:extLst>
      <p:ext uri="{BB962C8B-B14F-4D97-AF65-F5344CB8AC3E}">
        <p14:creationId xmlns:p14="http://schemas.microsoft.com/office/powerpoint/2010/main" val="37343917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92BFC7C-AE62-5D82-2CB3-BA4675823235}"/>
              </a:ext>
            </a:extLst>
          </p:cNvPr>
          <p:cNvPicPr>
            <a:picLocks noChangeAspect="1"/>
          </p:cNvPicPr>
          <p:nvPr/>
        </p:nvPicPr>
        <p:blipFill>
          <a:blip r:embed="rId3"/>
          <a:stretch>
            <a:fillRect/>
          </a:stretch>
        </p:blipFill>
        <p:spPr>
          <a:xfrm>
            <a:off x="4167187" y="509587"/>
            <a:ext cx="3857625" cy="5838825"/>
          </a:xfrm>
          <a:prstGeom prst="rect">
            <a:avLst/>
          </a:prstGeom>
        </p:spPr>
      </p:pic>
      <p:sp>
        <p:nvSpPr>
          <p:cNvPr id="5" name="Rectangle: Rounded Corners 4">
            <a:extLst>
              <a:ext uri="{FF2B5EF4-FFF2-40B4-BE49-F238E27FC236}">
                <a16:creationId xmlns:a16="http://schemas.microsoft.com/office/drawing/2014/main" id="{FF9C60D3-052B-86B6-BD5C-C81FD6BDA001}"/>
              </a:ext>
            </a:extLst>
          </p:cNvPr>
          <p:cNvSpPr/>
          <p:nvPr/>
        </p:nvSpPr>
        <p:spPr>
          <a:xfrm>
            <a:off x="4188178" y="2178756"/>
            <a:ext cx="1907822" cy="3589866"/>
          </a:xfrm>
          <a:prstGeom prst="round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45930C8C-0885-49DE-0CF1-4AB71812FBCB}"/>
              </a:ext>
            </a:extLst>
          </p:cNvPr>
          <p:cNvSpPr/>
          <p:nvPr/>
        </p:nvSpPr>
        <p:spPr>
          <a:xfrm>
            <a:off x="1281290" y="3265311"/>
            <a:ext cx="1472650" cy="9144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t>Encoder</a:t>
            </a:r>
          </a:p>
        </p:txBody>
      </p:sp>
      <p:sp>
        <p:nvSpPr>
          <p:cNvPr id="7" name="Rectangle 6">
            <a:extLst>
              <a:ext uri="{FF2B5EF4-FFF2-40B4-BE49-F238E27FC236}">
                <a16:creationId xmlns:a16="http://schemas.microsoft.com/office/drawing/2014/main" id="{F28FC077-A9D3-FC25-1564-375F985F8AB9}"/>
              </a:ext>
            </a:extLst>
          </p:cNvPr>
          <p:cNvSpPr/>
          <p:nvPr/>
        </p:nvSpPr>
        <p:spPr>
          <a:xfrm>
            <a:off x="9438060" y="3265311"/>
            <a:ext cx="1472650" cy="9144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t>Decoder</a:t>
            </a:r>
          </a:p>
        </p:txBody>
      </p:sp>
      <p:cxnSp>
        <p:nvCxnSpPr>
          <p:cNvPr id="9" name="Straight Arrow Connector 8">
            <a:extLst>
              <a:ext uri="{FF2B5EF4-FFF2-40B4-BE49-F238E27FC236}">
                <a16:creationId xmlns:a16="http://schemas.microsoft.com/office/drawing/2014/main" id="{5E627632-4042-6360-641D-81CD20C04AD5}"/>
              </a:ext>
            </a:extLst>
          </p:cNvPr>
          <p:cNvCxnSpPr>
            <a:cxnSpLocks/>
            <a:stCxn id="6" idx="3"/>
          </p:cNvCxnSpPr>
          <p:nvPr/>
        </p:nvCxnSpPr>
        <p:spPr>
          <a:xfrm>
            <a:off x="2753940" y="3722511"/>
            <a:ext cx="143423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Rectangle: Rounded Corners 14">
            <a:extLst>
              <a:ext uri="{FF2B5EF4-FFF2-40B4-BE49-F238E27FC236}">
                <a16:creationId xmlns:a16="http://schemas.microsoft.com/office/drawing/2014/main" id="{2E2B1A27-BF79-1135-F30D-28EDBFBCBC08}"/>
              </a:ext>
            </a:extLst>
          </p:cNvPr>
          <p:cNvSpPr/>
          <p:nvPr/>
        </p:nvSpPr>
        <p:spPr>
          <a:xfrm>
            <a:off x="6106495" y="509587"/>
            <a:ext cx="1907822" cy="5349346"/>
          </a:xfrm>
          <a:prstGeom prst="round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Arrow Connector 16">
            <a:extLst>
              <a:ext uri="{FF2B5EF4-FFF2-40B4-BE49-F238E27FC236}">
                <a16:creationId xmlns:a16="http://schemas.microsoft.com/office/drawing/2014/main" id="{541F6B5E-9E53-EB4D-56D5-DB6A869341E9}"/>
              </a:ext>
            </a:extLst>
          </p:cNvPr>
          <p:cNvCxnSpPr>
            <a:stCxn id="7" idx="1"/>
          </p:cNvCxnSpPr>
          <p:nvPr/>
        </p:nvCxnSpPr>
        <p:spPr>
          <a:xfrm flipH="1">
            <a:off x="8014317" y="3722511"/>
            <a:ext cx="142374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53664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37214F3-B09F-D36A-3492-7017BB93B1AF}"/>
              </a:ext>
            </a:extLst>
          </p:cNvPr>
          <p:cNvPicPr>
            <a:picLocks noChangeAspect="1"/>
          </p:cNvPicPr>
          <p:nvPr/>
        </p:nvPicPr>
        <p:blipFill>
          <a:blip r:embed="rId3"/>
          <a:stretch>
            <a:fillRect/>
          </a:stretch>
        </p:blipFill>
        <p:spPr>
          <a:xfrm>
            <a:off x="1427022" y="3269396"/>
            <a:ext cx="3673153" cy="1070534"/>
          </a:xfrm>
          <a:prstGeom prst="rect">
            <a:avLst/>
          </a:prstGeom>
        </p:spPr>
      </p:pic>
      <p:grpSp>
        <p:nvGrpSpPr>
          <p:cNvPr id="6" name="Group 5">
            <a:extLst>
              <a:ext uri="{FF2B5EF4-FFF2-40B4-BE49-F238E27FC236}">
                <a16:creationId xmlns:a16="http://schemas.microsoft.com/office/drawing/2014/main" id="{66069E3A-F15F-9C26-3F8F-747565CD6BFF}"/>
              </a:ext>
            </a:extLst>
          </p:cNvPr>
          <p:cNvGrpSpPr/>
          <p:nvPr/>
        </p:nvGrpSpPr>
        <p:grpSpPr>
          <a:xfrm>
            <a:off x="8313243" y="2500399"/>
            <a:ext cx="2451735" cy="2986088"/>
            <a:chOff x="8313243" y="1066710"/>
            <a:chExt cx="2451735" cy="2986088"/>
          </a:xfrm>
        </p:grpSpPr>
        <p:pic>
          <p:nvPicPr>
            <p:cNvPr id="3" name="Picture 2">
              <a:extLst>
                <a:ext uri="{FF2B5EF4-FFF2-40B4-BE49-F238E27FC236}">
                  <a16:creationId xmlns:a16="http://schemas.microsoft.com/office/drawing/2014/main" id="{3493FAED-C974-FB67-2C42-AAB0D3EB819A}"/>
                </a:ext>
              </a:extLst>
            </p:cNvPr>
            <p:cNvPicPr>
              <a:picLocks noChangeAspect="1"/>
            </p:cNvPicPr>
            <p:nvPr/>
          </p:nvPicPr>
          <p:blipFill>
            <a:blip r:embed="rId4"/>
            <a:stretch>
              <a:fillRect/>
            </a:stretch>
          </p:blipFill>
          <p:spPr>
            <a:xfrm>
              <a:off x="8313243" y="1066710"/>
              <a:ext cx="2451735" cy="2986088"/>
            </a:xfrm>
            <a:prstGeom prst="rect">
              <a:avLst/>
            </a:prstGeom>
          </p:spPr>
        </p:pic>
        <p:sp>
          <p:nvSpPr>
            <p:cNvPr id="4" name="Rectangle: Rounded Corners 3">
              <a:extLst>
                <a:ext uri="{FF2B5EF4-FFF2-40B4-BE49-F238E27FC236}">
                  <a16:creationId xmlns:a16="http://schemas.microsoft.com/office/drawing/2014/main" id="{C8D7EEC7-A326-D23E-2C27-6CFAC5A6D800}"/>
                </a:ext>
              </a:extLst>
            </p:cNvPr>
            <p:cNvSpPr/>
            <p:nvPr/>
          </p:nvSpPr>
          <p:spPr>
            <a:xfrm>
              <a:off x="8732111" y="3597556"/>
              <a:ext cx="1433375" cy="336456"/>
            </a:xfrm>
            <a:prstGeom prst="round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quot;Not Allowed&quot; Symbol 6">
            <a:extLst>
              <a:ext uri="{FF2B5EF4-FFF2-40B4-BE49-F238E27FC236}">
                <a16:creationId xmlns:a16="http://schemas.microsoft.com/office/drawing/2014/main" id="{47C16E75-EDFC-DF48-7635-FA038768830D}"/>
              </a:ext>
            </a:extLst>
          </p:cNvPr>
          <p:cNvSpPr/>
          <p:nvPr/>
        </p:nvSpPr>
        <p:spPr>
          <a:xfrm>
            <a:off x="1866265" y="2578081"/>
            <a:ext cx="2562578" cy="2453164"/>
          </a:xfrm>
          <a:prstGeom prst="noSmoking">
            <a:avLst>
              <a:gd name="adj" fmla="val 12768"/>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Arrow: Right 7">
            <a:extLst>
              <a:ext uri="{FF2B5EF4-FFF2-40B4-BE49-F238E27FC236}">
                <a16:creationId xmlns:a16="http://schemas.microsoft.com/office/drawing/2014/main" id="{CBD7A8C0-A321-3E37-89D3-BEC1CD1EAD08}"/>
              </a:ext>
            </a:extLst>
          </p:cNvPr>
          <p:cNvSpPr/>
          <p:nvPr/>
        </p:nvSpPr>
        <p:spPr>
          <a:xfrm>
            <a:off x="5836356" y="3429000"/>
            <a:ext cx="1582423" cy="54711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8">
            <a:extLst>
              <a:ext uri="{FF2B5EF4-FFF2-40B4-BE49-F238E27FC236}">
                <a16:creationId xmlns:a16="http://schemas.microsoft.com/office/drawing/2014/main" id="{ACA80436-304B-FABC-B6FD-5900E8075FF9}"/>
              </a:ext>
            </a:extLst>
          </p:cNvPr>
          <p:cNvSpPr>
            <a:spLocks noGrp="1"/>
          </p:cNvSpPr>
          <p:nvPr>
            <p:ph type="title"/>
          </p:nvPr>
        </p:nvSpPr>
        <p:spPr/>
        <p:txBody>
          <a:bodyPr/>
          <a:lstStyle/>
          <a:p>
            <a:r>
              <a:rPr lang="en-US" dirty="0"/>
              <a:t>Attention Units</a:t>
            </a:r>
          </a:p>
        </p:txBody>
      </p:sp>
    </p:spTree>
    <p:extLst>
      <p:ext uri="{BB962C8B-B14F-4D97-AF65-F5344CB8AC3E}">
        <p14:creationId xmlns:p14="http://schemas.microsoft.com/office/powerpoint/2010/main" val="32274915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89928F-9184-B4A2-CD7D-566C8165600F}"/>
              </a:ext>
            </a:extLst>
          </p:cNvPr>
          <p:cNvSpPr>
            <a:spLocks noGrp="1"/>
          </p:cNvSpPr>
          <p:nvPr>
            <p:ph type="title"/>
          </p:nvPr>
        </p:nvSpPr>
        <p:spPr/>
        <p:txBody>
          <a:bodyPr/>
          <a:lstStyle/>
          <a:p>
            <a:r>
              <a:rPr lang="en-US" dirty="0"/>
              <a:t>Transformer Input – Positional Encoding</a:t>
            </a:r>
          </a:p>
        </p:txBody>
      </p:sp>
      <p:graphicFrame>
        <p:nvGraphicFramePr>
          <p:cNvPr id="3" name="Table 2">
            <a:extLst>
              <a:ext uri="{FF2B5EF4-FFF2-40B4-BE49-F238E27FC236}">
                <a16:creationId xmlns:a16="http://schemas.microsoft.com/office/drawing/2014/main" id="{74E6EE06-EC35-CB33-F260-88A1448D6D30}"/>
              </a:ext>
            </a:extLst>
          </p:cNvPr>
          <p:cNvGraphicFramePr>
            <a:graphicFrameLocks noGrp="1"/>
          </p:cNvGraphicFramePr>
          <p:nvPr>
            <p:extLst>
              <p:ext uri="{D42A27DB-BD31-4B8C-83A1-F6EECF244321}">
                <p14:modId xmlns:p14="http://schemas.microsoft.com/office/powerpoint/2010/main" val="3540953775"/>
              </p:ext>
            </p:extLst>
          </p:nvPr>
        </p:nvGraphicFramePr>
        <p:xfrm>
          <a:off x="736907" y="3004933"/>
          <a:ext cx="2136892" cy="935438"/>
        </p:xfrm>
        <a:graphic>
          <a:graphicData uri="http://schemas.openxmlformats.org/drawingml/2006/table">
            <a:tbl>
              <a:tblPr firstRow="1" bandRow="1">
                <a:tableStyleId>{5940675A-B579-460E-94D1-54222C63F5DA}</a:tableStyleId>
              </a:tblPr>
              <a:tblGrid>
                <a:gridCol w="2136892">
                  <a:extLst>
                    <a:ext uri="{9D8B030D-6E8A-4147-A177-3AD203B41FA5}">
                      <a16:colId xmlns:a16="http://schemas.microsoft.com/office/drawing/2014/main" val="2422557265"/>
                    </a:ext>
                  </a:extLst>
                </a:gridCol>
              </a:tblGrid>
              <a:tr h="467719">
                <a:tc>
                  <a:txBody>
                    <a:bodyPr/>
                    <a:lstStyle/>
                    <a:p>
                      <a:pPr algn="ctr"/>
                      <a:r>
                        <a:rPr lang="en-US" sz="2400" dirty="0"/>
                        <a:t>Lets</a:t>
                      </a:r>
                    </a:p>
                  </a:txBody>
                  <a:tcPr marL="347244" marR="347244"/>
                </a:tc>
                <a:extLst>
                  <a:ext uri="{0D108BD9-81ED-4DB2-BD59-A6C34878D82A}">
                    <a16:rowId xmlns:a16="http://schemas.microsoft.com/office/drawing/2014/main" val="647978524"/>
                  </a:ext>
                </a:extLst>
              </a:tr>
              <a:tr h="467719">
                <a:tc>
                  <a:txBody>
                    <a:bodyPr/>
                    <a:lstStyle/>
                    <a:p>
                      <a:pPr algn="ctr"/>
                      <a:r>
                        <a:rPr lang="en-US" sz="2400" dirty="0"/>
                        <a:t>Go</a:t>
                      </a:r>
                    </a:p>
                  </a:txBody>
                  <a:tcPr marL="347244" marR="347244"/>
                </a:tc>
                <a:extLst>
                  <a:ext uri="{0D108BD9-81ED-4DB2-BD59-A6C34878D82A}">
                    <a16:rowId xmlns:a16="http://schemas.microsoft.com/office/drawing/2014/main" val="3889521138"/>
                  </a:ext>
                </a:extLst>
              </a:tr>
            </a:tbl>
          </a:graphicData>
        </a:graphic>
      </p:graphicFrame>
      <p:graphicFrame>
        <p:nvGraphicFramePr>
          <p:cNvPr id="4" name="Table 3">
            <a:extLst>
              <a:ext uri="{FF2B5EF4-FFF2-40B4-BE49-F238E27FC236}">
                <a16:creationId xmlns:a16="http://schemas.microsoft.com/office/drawing/2014/main" id="{EB144E3B-417B-9AE8-EA77-D10380001152}"/>
              </a:ext>
            </a:extLst>
          </p:cNvPr>
          <p:cNvGraphicFramePr>
            <a:graphicFrameLocks noGrp="1"/>
          </p:cNvGraphicFramePr>
          <p:nvPr>
            <p:extLst>
              <p:ext uri="{D42A27DB-BD31-4B8C-83A1-F6EECF244321}">
                <p14:modId xmlns:p14="http://schemas.microsoft.com/office/powerpoint/2010/main" val="1058087774"/>
              </p:ext>
            </p:extLst>
          </p:nvPr>
        </p:nvGraphicFramePr>
        <p:xfrm>
          <a:off x="3786851" y="3004933"/>
          <a:ext cx="2844204" cy="935438"/>
        </p:xfrm>
        <a:graphic>
          <a:graphicData uri="http://schemas.openxmlformats.org/drawingml/2006/table">
            <a:tbl>
              <a:tblPr firstRow="1" bandRow="1">
                <a:tableStyleId>{5940675A-B579-460E-94D1-54222C63F5DA}</a:tableStyleId>
              </a:tblPr>
              <a:tblGrid>
                <a:gridCol w="1422102">
                  <a:extLst>
                    <a:ext uri="{9D8B030D-6E8A-4147-A177-3AD203B41FA5}">
                      <a16:colId xmlns:a16="http://schemas.microsoft.com/office/drawing/2014/main" val="2292622152"/>
                    </a:ext>
                  </a:extLst>
                </a:gridCol>
                <a:gridCol w="1422102">
                  <a:extLst>
                    <a:ext uri="{9D8B030D-6E8A-4147-A177-3AD203B41FA5}">
                      <a16:colId xmlns:a16="http://schemas.microsoft.com/office/drawing/2014/main" val="2422557265"/>
                    </a:ext>
                  </a:extLst>
                </a:gridCol>
              </a:tblGrid>
              <a:tr h="467719">
                <a:tc>
                  <a:txBody>
                    <a:bodyPr/>
                    <a:lstStyle/>
                    <a:p>
                      <a:pPr algn="ctr"/>
                      <a:r>
                        <a:rPr lang="en-US" sz="2400" dirty="0"/>
                        <a:t>0.3</a:t>
                      </a:r>
                    </a:p>
                  </a:txBody>
                  <a:tcPr marL="462182" marR="462182"/>
                </a:tc>
                <a:tc>
                  <a:txBody>
                    <a:bodyPr/>
                    <a:lstStyle/>
                    <a:p>
                      <a:pPr algn="ctr"/>
                      <a:r>
                        <a:rPr lang="en-US" sz="2400" dirty="0"/>
                        <a:t>-0.4</a:t>
                      </a:r>
                    </a:p>
                  </a:txBody>
                  <a:tcPr marL="462182" marR="462182"/>
                </a:tc>
                <a:extLst>
                  <a:ext uri="{0D108BD9-81ED-4DB2-BD59-A6C34878D82A}">
                    <a16:rowId xmlns:a16="http://schemas.microsoft.com/office/drawing/2014/main" val="647978524"/>
                  </a:ext>
                </a:extLst>
              </a:tr>
              <a:tr h="467719">
                <a:tc>
                  <a:txBody>
                    <a:bodyPr/>
                    <a:lstStyle/>
                    <a:p>
                      <a:pPr algn="ctr"/>
                      <a:r>
                        <a:rPr lang="en-US" sz="2400" dirty="0"/>
                        <a:t>1.1</a:t>
                      </a:r>
                    </a:p>
                  </a:txBody>
                  <a:tcPr marL="462182" marR="462182"/>
                </a:tc>
                <a:tc>
                  <a:txBody>
                    <a:bodyPr/>
                    <a:lstStyle/>
                    <a:p>
                      <a:pPr algn="ctr"/>
                      <a:r>
                        <a:rPr lang="en-US" sz="2400" dirty="0"/>
                        <a:t>-0.9</a:t>
                      </a:r>
                    </a:p>
                  </a:txBody>
                  <a:tcPr marL="462182" marR="462182"/>
                </a:tc>
                <a:extLst>
                  <a:ext uri="{0D108BD9-81ED-4DB2-BD59-A6C34878D82A}">
                    <a16:rowId xmlns:a16="http://schemas.microsoft.com/office/drawing/2014/main" val="3889521138"/>
                  </a:ext>
                </a:extLst>
              </a:tr>
            </a:tbl>
          </a:graphicData>
        </a:graphic>
      </p:graphicFrame>
      <p:graphicFrame>
        <p:nvGraphicFramePr>
          <p:cNvPr id="5" name="Table 4">
            <a:extLst>
              <a:ext uri="{FF2B5EF4-FFF2-40B4-BE49-F238E27FC236}">
                <a16:creationId xmlns:a16="http://schemas.microsoft.com/office/drawing/2014/main" id="{D3E3BCC6-9E2A-A866-F4A3-2B5EDA80068D}"/>
              </a:ext>
            </a:extLst>
          </p:cNvPr>
          <p:cNvGraphicFramePr>
            <a:graphicFrameLocks noGrp="1"/>
          </p:cNvGraphicFramePr>
          <p:nvPr>
            <p:extLst>
              <p:ext uri="{D42A27DB-BD31-4B8C-83A1-F6EECF244321}">
                <p14:modId xmlns:p14="http://schemas.microsoft.com/office/powerpoint/2010/main" val="2088815351"/>
              </p:ext>
            </p:extLst>
          </p:nvPr>
        </p:nvGraphicFramePr>
        <p:xfrm>
          <a:off x="7865959" y="3004933"/>
          <a:ext cx="2844204" cy="935438"/>
        </p:xfrm>
        <a:graphic>
          <a:graphicData uri="http://schemas.openxmlformats.org/drawingml/2006/table">
            <a:tbl>
              <a:tblPr firstRow="1" bandRow="1">
                <a:tableStyleId>{5940675A-B579-460E-94D1-54222C63F5DA}</a:tableStyleId>
              </a:tblPr>
              <a:tblGrid>
                <a:gridCol w="1422102">
                  <a:extLst>
                    <a:ext uri="{9D8B030D-6E8A-4147-A177-3AD203B41FA5}">
                      <a16:colId xmlns:a16="http://schemas.microsoft.com/office/drawing/2014/main" val="2292622152"/>
                    </a:ext>
                  </a:extLst>
                </a:gridCol>
                <a:gridCol w="1422102">
                  <a:extLst>
                    <a:ext uri="{9D8B030D-6E8A-4147-A177-3AD203B41FA5}">
                      <a16:colId xmlns:a16="http://schemas.microsoft.com/office/drawing/2014/main" val="2422557265"/>
                    </a:ext>
                  </a:extLst>
                </a:gridCol>
              </a:tblGrid>
              <a:tr h="467719">
                <a:tc>
                  <a:txBody>
                    <a:bodyPr/>
                    <a:lstStyle/>
                    <a:p>
                      <a:pPr algn="ctr"/>
                      <a:r>
                        <a:rPr lang="en-US" sz="2400" dirty="0"/>
                        <a:t>0</a:t>
                      </a:r>
                    </a:p>
                  </a:txBody>
                  <a:tcPr marL="462182" marR="462182"/>
                </a:tc>
                <a:tc>
                  <a:txBody>
                    <a:bodyPr/>
                    <a:lstStyle/>
                    <a:p>
                      <a:pPr algn="ctr"/>
                      <a:r>
                        <a:rPr lang="en-US" sz="2400" dirty="0"/>
                        <a:t>-0.3</a:t>
                      </a:r>
                    </a:p>
                  </a:txBody>
                  <a:tcPr marL="462182" marR="462182"/>
                </a:tc>
                <a:extLst>
                  <a:ext uri="{0D108BD9-81ED-4DB2-BD59-A6C34878D82A}">
                    <a16:rowId xmlns:a16="http://schemas.microsoft.com/office/drawing/2014/main" val="647978524"/>
                  </a:ext>
                </a:extLst>
              </a:tr>
              <a:tr h="467719">
                <a:tc>
                  <a:txBody>
                    <a:bodyPr/>
                    <a:lstStyle/>
                    <a:p>
                      <a:pPr algn="ctr"/>
                      <a:r>
                        <a:rPr lang="en-US" sz="2400" dirty="0"/>
                        <a:t>0.8</a:t>
                      </a:r>
                    </a:p>
                  </a:txBody>
                  <a:tcPr marL="462182" marR="462182"/>
                </a:tc>
                <a:tc>
                  <a:txBody>
                    <a:bodyPr/>
                    <a:lstStyle/>
                    <a:p>
                      <a:pPr algn="ctr"/>
                      <a:r>
                        <a:rPr lang="en-US" sz="2400" dirty="0"/>
                        <a:t>0.2</a:t>
                      </a:r>
                    </a:p>
                  </a:txBody>
                  <a:tcPr marL="462182" marR="462182"/>
                </a:tc>
                <a:extLst>
                  <a:ext uri="{0D108BD9-81ED-4DB2-BD59-A6C34878D82A}">
                    <a16:rowId xmlns:a16="http://schemas.microsoft.com/office/drawing/2014/main" val="3889521138"/>
                  </a:ext>
                </a:extLst>
              </a:tr>
            </a:tbl>
          </a:graphicData>
        </a:graphic>
      </p:graphicFrame>
      <p:graphicFrame>
        <p:nvGraphicFramePr>
          <p:cNvPr id="6" name="Table 5">
            <a:extLst>
              <a:ext uri="{FF2B5EF4-FFF2-40B4-BE49-F238E27FC236}">
                <a16:creationId xmlns:a16="http://schemas.microsoft.com/office/drawing/2014/main" id="{6FFA8101-BF70-9982-D58A-CEDD4A74E87F}"/>
              </a:ext>
            </a:extLst>
          </p:cNvPr>
          <p:cNvGraphicFramePr>
            <a:graphicFrameLocks noGrp="1"/>
          </p:cNvGraphicFramePr>
          <p:nvPr>
            <p:extLst>
              <p:ext uri="{D42A27DB-BD31-4B8C-83A1-F6EECF244321}">
                <p14:modId xmlns:p14="http://schemas.microsoft.com/office/powerpoint/2010/main" val="1144462786"/>
              </p:ext>
            </p:extLst>
          </p:nvPr>
        </p:nvGraphicFramePr>
        <p:xfrm>
          <a:off x="5499537" y="5254616"/>
          <a:ext cx="2844204" cy="935438"/>
        </p:xfrm>
        <a:graphic>
          <a:graphicData uri="http://schemas.openxmlformats.org/drawingml/2006/table">
            <a:tbl>
              <a:tblPr firstRow="1" bandRow="1">
                <a:tableStyleId>{5940675A-B579-460E-94D1-54222C63F5DA}</a:tableStyleId>
              </a:tblPr>
              <a:tblGrid>
                <a:gridCol w="1422102">
                  <a:extLst>
                    <a:ext uri="{9D8B030D-6E8A-4147-A177-3AD203B41FA5}">
                      <a16:colId xmlns:a16="http://schemas.microsoft.com/office/drawing/2014/main" val="2292622152"/>
                    </a:ext>
                  </a:extLst>
                </a:gridCol>
                <a:gridCol w="1422102">
                  <a:extLst>
                    <a:ext uri="{9D8B030D-6E8A-4147-A177-3AD203B41FA5}">
                      <a16:colId xmlns:a16="http://schemas.microsoft.com/office/drawing/2014/main" val="2422557265"/>
                    </a:ext>
                  </a:extLst>
                </a:gridCol>
              </a:tblGrid>
              <a:tr h="467719">
                <a:tc>
                  <a:txBody>
                    <a:bodyPr/>
                    <a:lstStyle/>
                    <a:p>
                      <a:pPr algn="ctr"/>
                      <a:r>
                        <a:rPr lang="en-US" sz="2400" dirty="0"/>
                        <a:t>0.3</a:t>
                      </a:r>
                    </a:p>
                  </a:txBody>
                  <a:tcPr marL="462182" marR="462182"/>
                </a:tc>
                <a:tc>
                  <a:txBody>
                    <a:bodyPr/>
                    <a:lstStyle/>
                    <a:p>
                      <a:pPr algn="ctr"/>
                      <a:r>
                        <a:rPr lang="en-US" sz="2400" dirty="0"/>
                        <a:t>-0.7</a:t>
                      </a:r>
                    </a:p>
                  </a:txBody>
                  <a:tcPr marL="462182" marR="462182"/>
                </a:tc>
                <a:extLst>
                  <a:ext uri="{0D108BD9-81ED-4DB2-BD59-A6C34878D82A}">
                    <a16:rowId xmlns:a16="http://schemas.microsoft.com/office/drawing/2014/main" val="647978524"/>
                  </a:ext>
                </a:extLst>
              </a:tr>
              <a:tr h="467719">
                <a:tc>
                  <a:txBody>
                    <a:bodyPr/>
                    <a:lstStyle/>
                    <a:p>
                      <a:pPr algn="ctr"/>
                      <a:r>
                        <a:rPr lang="en-US" sz="2400" dirty="0"/>
                        <a:t>1.9</a:t>
                      </a:r>
                    </a:p>
                  </a:txBody>
                  <a:tcPr marL="462182" marR="462182"/>
                </a:tc>
                <a:tc>
                  <a:txBody>
                    <a:bodyPr/>
                    <a:lstStyle/>
                    <a:p>
                      <a:pPr algn="ctr"/>
                      <a:r>
                        <a:rPr lang="en-US" sz="2400" dirty="0"/>
                        <a:t>-0.7</a:t>
                      </a:r>
                    </a:p>
                  </a:txBody>
                  <a:tcPr marL="462182" marR="462182"/>
                </a:tc>
                <a:extLst>
                  <a:ext uri="{0D108BD9-81ED-4DB2-BD59-A6C34878D82A}">
                    <a16:rowId xmlns:a16="http://schemas.microsoft.com/office/drawing/2014/main" val="3889521138"/>
                  </a:ext>
                </a:extLst>
              </a:tr>
            </a:tbl>
          </a:graphicData>
        </a:graphic>
      </p:graphicFrame>
      <p:sp>
        <p:nvSpPr>
          <p:cNvPr id="7" name="TextBox 6">
            <a:extLst>
              <a:ext uri="{FF2B5EF4-FFF2-40B4-BE49-F238E27FC236}">
                <a16:creationId xmlns:a16="http://schemas.microsoft.com/office/drawing/2014/main" id="{874F5910-6FDD-7CD4-04C5-C3DC95E5ECAA}"/>
              </a:ext>
            </a:extLst>
          </p:cNvPr>
          <p:cNvSpPr txBox="1"/>
          <p:nvPr/>
        </p:nvSpPr>
        <p:spPr>
          <a:xfrm>
            <a:off x="4140507" y="2322286"/>
            <a:ext cx="2399503" cy="523220"/>
          </a:xfrm>
          <a:prstGeom prst="rect">
            <a:avLst/>
          </a:prstGeom>
          <a:noFill/>
        </p:spPr>
        <p:txBody>
          <a:bodyPr wrap="none" rtlCol="0">
            <a:spAutoFit/>
          </a:bodyPr>
          <a:lstStyle/>
          <a:p>
            <a:r>
              <a:rPr lang="en-US" sz="2800" dirty="0"/>
              <a:t>Word Encoding</a:t>
            </a:r>
          </a:p>
        </p:txBody>
      </p:sp>
      <p:sp>
        <p:nvSpPr>
          <p:cNvPr id="8" name="TextBox 7">
            <a:extLst>
              <a:ext uri="{FF2B5EF4-FFF2-40B4-BE49-F238E27FC236}">
                <a16:creationId xmlns:a16="http://schemas.microsoft.com/office/drawing/2014/main" id="{988CE382-A704-A9E7-5569-0230AD3C7340}"/>
              </a:ext>
            </a:extLst>
          </p:cNvPr>
          <p:cNvSpPr txBox="1"/>
          <p:nvPr/>
        </p:nvSpPr>
        <p:spPr>
          <a:xfrm>
            <a:off x="7731437" y="2322286"/>
            <a:ext cx="3021468" cy="523220"/>
          </a:xfrm>
          <a:prstGeom prst="rect">
            <a:avLst/>
          </a:prstGeom>
          <a:noFill/>
        </p:spPr>
        <p:txBody>
          <a:bodyPr wrap="none" rtlCol="0">
            <a:spAutoFit/>
          </a:bodyPr>
          <a:lstStyle/>
          <a:p>
            <a:r>
              <a:rPr lang="en-US" sz="2800" dirty="0"/>
              <a:t>Positional Encoding</a:t>
            </a:r>
          </a:p>
        </p:txBody>
      </p:sp>
      <p:sp>
        <p:nvSpPr>
          <p:cNvPr id="9" name="Arrow: Right 8">
            <a:extLst>
              <a:ext uri="{FF2B5EF4-FFF2-40B4-BE49-F238E27FC236}">
                <a16:creationId xmlns:a16="http://schemas.microsoft.com/office/drawing/2014/main" id="{EA452AE7-8C37-3B5A-BED6-8C78D4DF9ECD}"/>
              </a:ext>
            </a:extLst>
          </p:cNvPr>
          <p:cNvSpPr/>
          <p:nvPr/>
        </p:nvSpPr>
        <p:spPr>
          <a:xfrm>
            <a:off x="2930444" y="3230336"/>
            <a:ext cx="808602" cy="484632"/>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10" name="Plus Sign 9">
            <a:extLst>
              <a:ext uri="{FF2B5EF4-FFF2-40B4-BE49-F238E27FC236}">
                <a16:creationId xmlns:a16="http://schemas.microsoft.com/office/drawing/2014/main" id="{2614E584-BF80-631B-4B38-B3B05B5A3988}"/>
              </a:ext>
            </a:extLst>
          </p:cNvPr>
          <p:cNvSpPr/>
          <p:nvPr/>
        </p:nvSpPr>
        <p:spPr>
          <a:xfrm>
            <a:off x="6726666" y="3004933"/>
            <a:ext cx="914400" cy="914400"/>
          </a:xfrm>
          <a:prstGeom prst="mathPlus">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11" name="Arrow: Down 10">
            <a:extLst>
              <a:ext uri="{FF2B5EF4-FFF2-40B4-BE49-F238E27FC236}">
                <a16:creationId xmlns:a16="http://schemas.microsoft.com/office/drawing/2014/main" id="{0A4BE9F4-0729-CCE9-D3F8-5282ACBE8CEB}"/>
              </a:ext>
            </a:extLst>
          </p:cNvPr>
          <p:cNvSpPr/>
          <p:nvPr/>
        </p:nvSpPr>
        <p:spPr>
          <a:xfrm>
            <a:off x="6941550" y="4097770"/>
            <a:ext cx="484632" cy="978408"/>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28306079-A064-470B-C590-5289436517FA}"/>
              </a:ext>
            </a:extLst>
          </p:cNvPr>
          <p:cNvSpPr txBox="1"/>
          <p:nvPr/>
        </p:nvSpPr>
        <p:spPr>
          <a:xfrm>
            <a:off x="5337937" y="6190345"/>
            <a:ext cx="3091167" cy="523220"/>
          </a:xfrm>
          <a:prstGeom prst="rect">
            <a:avLst/>
          </a:prstGeom>
          <a:noFill/>
        </p:spPr>
        <p:txBody>
          <a:bodyPr wrap="none" rtlCol="0">
            <a:spAutoFit/>
          </a:bodyPr>
          <a:lstStyle/>
          <a:p>
            <a:r>
              <a:rPr lang="en-US" sz="2800" dirty="0"/>
              <a:t>Combined Encoding</a:t>
            </a:r>
          </a:p>
        </p:txBody>
      </p:sp>
    </p:spTree>
    <p:extLst>
      <p:ext uri="{BB962C8B-B14F-4D97-AF65-F5344CB8AC3E}">
        <p14:creationId xmlns:p14="http://schemas.microsoft.com/office/powerpoint/2010/main" val="156339722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5CD6CD-8AD1-EFE7-FA8C-31FF1DA5F82A}"/>
              </a:ext>
            </a:extLst>
          </p:cNvPr>
          <p:cNvSpPr>
            <a:spLocks noGrp="1"/>
          </p:cNvSpPr>
          <p:nvPr>
            <p:ph type="title"/>
          </p:nvPr>
        </p:nvSpPr>
        <p:spPr/>
        <p:txBody>
          <a:bodyPr/>
          <a:lstStyle/>
          <a:p>
            <a:r>
              <a:rPr lang="en-US" dirty="0"/>
              <a:t>Background: Attention</a:t>
            </a:r>
          </a:p>
        </p:txBody>
      </p:sp>
      <p:pic>
        <p:nvPicPr>
          <p:cNvPr id="22" name="Picture 21">
            <a:extLst>
              <a:ext uri="{FF2B5EF4-FFF2-40B4-BE49-F238E27FC236}">
                <a16:creationId xmlns:a16="http://schemas.microsoft.com/office/drawing/2014/main" id="{FABAE55F-A6C2-A6D1-7CE1-908DDED757AA}"/>
              </a:ext>
            </a:extLst>
          </p:cNvPr>
          <p:cNvPicPr>
            <a:picLocks noChangeAspect="1"/>
          </p:cNvPicPr>
          <p:nvPr/>
        </p:nvPicPr>
        <p:blipFill>
          <a:blip r:embed="rId3"/>
          <a:stretch>
            <a:fillRect/>
          </a:stretch>
        </p:blipFill>
        <p:spPr>
          <a:xfrm>
            <a:off x="191769" y="1280582"/>
            <a:ext cx="7599320" cy="3764266"/>
          </a:xfrm>
          <a:prstGeom prst="rect">
            <a:avLst/>
          </a:prstGeom>
        </p:spPr>
      </p:pic>
      <p:sp>
        <p:nvSpPr>
          <p:cNvPr id="23" name="Arrow: Bent 22">
            <a:extLst>
              <a:ext uri="{FF2B5EF4-FFF2-40B4-BE49-F238E27FC236}">
                <a16:creationId xmlns:a16="http://schemas.microsoft.com/office/drawing/2014/main" id="{FF71A395-FAD8-76CD-11DC-9703F8FBA5F1}"/>
              </a:ext>
            </a:extLst>
          </p:cNvPr>
          <p:cNvSpPr/>
          <p:nvPr/>
        </p:nvSpPr>
        <p:spPr>
          <a:xfrm rot="5400000">
            <a:off x="8737600" y="2869574"/>
            <a:ext cx="813816" cy="868680"/>
          </a:xfrm>
          <a:prstGeom prst="ben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3" name="Picture 12">
            <a:extLst>
              <a:ext uri="{FF2B5EF4-FFF2-40B4-BE49-F238E27FC236}">
                <a16:creationId xmlns:a16="http://schemas.microsoft.com/office/drawing/2014/main" id="{F76F1383-B970-28C6-D632-C71850A1D801}"/>
              </a:ext>
            </a:extLst>
          </p:cNvPr>
          <p:cNvPicPr>
            <a:picLocks noChangeAspect="1"/>
          </p:cNvPicPr>
          <p:nvPr/>
        </p:nvPicPr>
        <p:blipFill>
          <a:blip r:embed="rId4"/>
          <a:stretch>
            <a:fillRect/>
          </a:stretch>
        </p:blipFill>
        <p:spPr>
          <a:xfrm>
            <a:off x="7791089" y="4365858"/>
            <a:ext cx="3711615" cy="2085514"/>
          </a:xfrm>
          <a:prstGeom prst="rect">
            <a:avLst/>
          </a:prstGeom>
        </p:spPr>
      </p:pic>
    </p:spTree>
    <p:extLst>
      <p:ext uri="{BB962C8B-B14F-4D97-AF65-F5344CB8AC3E}">
        <p14:creationId xmlns:p14="http://schemas.microsoft.com/office/powerpoint/2010/main" val="119093859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7F0778-6854-88A4-B99A-82ADDA3EC8A9}"/>
              </a:ext>
            </a:extLst>
          </p:cNvPr>
          <p:cNvSpPr>
            <a:spLocks noGrp="1"/>
          </p:cNvSpPr>
          <p:nvPr>
            <p:ph type="title"/>
          </p:nvPr>
        </p:nvSpPr>
        <p:spPr/>
        <p:txBody>
          <a:bodyPr/>
          <a:lstStyle/>
          <a:p>
            <a:r>
              <a:rPr lang="en-US" dirty="0"/>
              <a:t>Query, Key, Values</a:t>
            </a:r>
          </a:p>
        </p:txBody>
      </p:sp>
      <p:sp>
        <p:nvSpPr>
          <p:cNvPr id="4" name="Rectangle 3">
            <a:extLst>
              <a:ext uri="{FF2B5EF4-FFF2-40B4-BE49-F238E27FC236}">
                <a16:creationId xmlns:a16="http://schemas.microsoft.com/office/drawing/2014/main" id="{A9358134-CEEC-2C60-AB92-209D78999164}"/>
              </a:ext>
            </a:extLst>
          </p:cNvPr>
          <p:cNvSpPr/>
          <p:nvPr/>
        </p:nvSpPr>
        <p:spPr>
          <a:xfrm>
            <a:off x="927100" y="1464129"/>
            <a:ext cx="10426700" cy="914400"/>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sz="3200" dirty="0">
                <a:solidFill>
                  <a:srgbClr val="FF0000"/>
                </a:solidFill>
              </a:rPr>
              <a:t>Don’t</a:t>
            </a:r>
            <a:r>
              <a:rPr lang="en-US" sz="3200" dirty="0"/>
              <a:t> </a:t>
            </a:r>
            <a:r>
              <a:rPr lang="en-US" sz="3200" dirty="0">
                <a:solidFill>
                  <a:srgbClr val="FF0000"/>
                </a:solidFill>
              </a:rPr>
              <a:t>take</a:t>
            </a:r>
            <a:r>
              <a:rPr lang="en-US" sz="3200" dirty="0"/>
              <a:t> </a:t>
            </a:r>
            <a:r>
              <a:rPr lang="en-US" sz="3200" dirty="0">
                <a:solidFill>
                  <a:srgbClr val="FFFF00"/>
                </a:solidFill>
              </a:rPr>
              <a:t>magic</a:t>
            </a:r>
            <a:r>
              <a:rPr lang="en-US" sz="3200" dirty="0"/>
              <a:t> </a:t>
            </a:r>
            <a:r>
              <a:rPr lang="en-US" sz="3200" dirty="0">
                <a:solidFill>
                  <a:srgbClr val="FFC000"/>
                </a:solidFill>
              </a:rPr>
              <a:t>beans</a:t>
            </a:r>
            <a:r>
              <a:rPr lang="en-US" sz="3200" dirty="0"/>
              <a:t> in exchange for your only cow </a:t>
            </a:r>
          </a:p>
        </p:txBody>
      </p:sp>
      <mc:AlternateContent xmlns:mc="http://schemas.openxmlformats.org/markup-compatibility/2006" xmlns:a14="http://schemas.microsoft.com/office/drawing/2010/main">
        <mc:Choice Requires="a14">
          <p:sp>
            <p:nvSpPr>
              <p:cNvPr id="16" name="Rectangle: Rounded Corners 15">
                <a:extLst>
                  <a:ext uri="{FF2B5EF4-FFF2-40B4-BE49-F238E27FC236}">
                    <a16:creationId xmlns:a16="http://schemas.microsoft.com/office/drawing/2014/main" id="{BCEAFBCF-E1B2-847C-F627-9A027AB7A2B0}"/>
                  </a:ext>
                </a:extLst>
              </p:cNvPr>
              <p:cNvSpPr/>
              <p:nvPr/>
            </p:nvSpPr>
            <p:spPr>
              <a:xfrm>
                <a:off x="9289142" y="2776704"/>
                <a:ext cx="1480457" cy="914400"/>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14:m>
                  <m:oMath xmlns:m="http://schemas.openxmlformats.org/officeDocument/2006/math">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𝑄</m:t>
                        </m:r>
                      </m:e>
                      <m:sub>
                        <m:r>
                          <a:rPr lang="en-US" sz="3200" b="0" i="1" smtClean="0">
                            <a:latin typeface="Cambria Math" panose="02040503050406030204" pitchFamily="18" charset="0"/>
                          </a:rPr>
                          <m:t>𝐷𝑜</m:t>
                        </m:r>
                        <m:sSup>
                          <m:sSupPr>
                            <m:ctrlPr>
                              <a:rPr lang="en-US" sz="3200" b="0" i="1" smtClean="0">
                                <a:latin typeface="Cambria Math" panose="02040503050406030204" pitchFamily="18" charset="0"/>
                              </a:rPr>
                            </m:ctrlPr>
                          </m:sSupPr>
                          <m:e>
                            <m:r>
                              <a:rPr lang="en-US" sz="3200" b="0" i="1" smtClean="0">
                                <a:latin typeface="Cambria Math" panose="02040503050406030204" pitchFamily="18" charset="0"/>
                              </a:rPr>
                              <m:t>𝑛</m:t>
                            </m:r>
                          </m:e>
                          <m:sup>
                            <m:r>
                              <a:rPr lang="en-US" sz="3200" b="0" i="1" smtClean="0">
                                <a:latin typeface="Cambria Math" panose="02040503050406030204" pitchFamily="18" charset="0"/>
                              </a:rPr>
                              <m:t>′</m:t>
                            </m:r>
                          </m:sup>
                        </m:sSup>
                        <m:r>
                          <a:rPr lang="en-US" sz="3200" b="0" i="1" smtClean="0">
                            <a:latin typeface="Cambria Math" panose="02040503050406030204" pitchFamily="18" charset="0"/>
                          </a:rPr>
                          <m:t>𝑡</m:t>
                        </m:r>
                      </m:sub>
                    </m:sSub>
                  </m:oMath>
                </a14:m>
                <a:r>
                  <a:rPr lang="en-US" sz="3200" dirty="0"/>
                  <a:t> </a:t>
                </a:r>
              </a:p>
            </p:txBody>
          </p:sp>
        </mc:Choice>
        <mc:Fallback xmlns="">
          <p:sp>
            <p:nvSpPr>
              <p:cNvPr id="16" name="Rectangle: Rounded Corners 15">
                <a:extLst>
                  <a:ext uri="{FF2B5EF4-FFF2-40B4-BE49-F238E27FC236}">
                    <a16:creationId xmlns:a16="http://schemas.microsoft.com/office/drawing/2014/main" id="{BCEAFBCF-E1B2-847C-F627-9A027AB7A2B0}"/>
                  </a:ext>
                </a:extLst>
              </p:cNvPr>
              <p:cNvSpPr>
                <a:spLocks noRot="1" noChangeAspect="1" noMove="1" noResize="1" noEditPoints="1" noAdjustHandles="1" noChangeArrowheads="1" noChangeShapeType="1" noTextEdit="1"/>
              </p:cNvSpPr>
              <p:nvPr/>
            </p:nvSpPr>
            <p:spPr>
              <a:xfrm>
                <a:off x="9289142" y="2776704"/>
                <a:ext cx="1480457" cy="914400"/>
              </a:xfrm>
              <a:prstGeom prst="round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Rectangle: Rounded Corners 16">
                <a:extLst>
                  <a:ext uri="{FF2B5EF4-FFF2-40B4-BE49-F238E27FC236}">
                    <a16:creationId xmlns:a16="http://schemas.microsoft.com/office/drawing/2014/main" id="{66DD37B3-4627-9057-480B-CDA9B76C5AE8}"/>
                  </a:ext>
                </a:extLst>
              </p:cNvPr>
              <p:cNvSpPr/>
              <p:nvPr/>
            </p:nvSpPr>
            <p:spPr>
              <a:xfrm>
                <a:off x="453002" y="4139897"/>
                <a:ext cx="1480457" cy="91440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𝐷𝑜</m:t>
                      </m:r>
                      <m:sSup>
                        <m:sSupPr>
                          <m:ctrlPr>
                            <a:rPr lang="en-US" sz="3200" b="0" i="1" smtClean="0">
                              <a:latin typeface="Cambria Math" panose="02040503050406030204" pitchFamily="18" charset="0"/>
                            </a:rPr>
                          </m:ctrlPr>
                        </m:sSupPr>
                        <m:e>
                          <m:r>
                            <a:rPr lang="en-US" sz="3200" b="0" i="1" smtClean="0">
                              <a:latin typeface="Cambria Math" panose="02040503050406030204" pitchFamily="18" charset="0"/>
                            </a:rPr>
                            <m:t>𝑛</m:t>
                          </m:r>
                        </m:e>
                        <m:sup>
                          <m:r>
                            <a:rPr lang="en-US" sz="3200" b="0" i="1" smtClean="0">
                              <a:latin typeface="Cambria Math" panose="02040503050406030204" pitchFamily="18" charset="0"/>
                            </a:rPr>
                            <m:t>′</m:t>
                          </m:r>
                        </m:sup>
                      </m:sSup>
                      <m:r>
                        <a:rPr lang="en-US" sz="3200" b="0" i="1" smtClean="0">
                          <a:latin typeface="Cambria Math" panose="02040503050406030204" pitchFamily="18" charset="0"/>
                        </a:rPr>
                        <m:t>𝑡</m:t>
                      </m:r>
                    </m:oMath>
                  </m:oMathPara>
                </a14:m>
                <a:endParaRPr lang="en-US" sz="3200" dirty="0"/>
              </a:p>
            </p:txBody>
          </p:sp>
        </mc:Choice>
        <mc:Fallback xmlns="">
          <p:sp>
            <p:nvSpPr>
              <p:cNvPr id="17" name="Rectangle: Rounded Corners 16">
                <a:extLst>
                  <a:ext uri="{FF2B5EF4-FFF2-40B4-BE49-F238E27FC236}">
                    <a16:creationId xmlns:a16="http://schemas.microsoft.com/office/drawing/2014/main" id="{66DD37B3-4627-9057-480B-CDA9B76C5AE8}"/>
                  </a:ext>
                </a:extLst>
              </p:cNvPr>
              <p:cNvSpPr>
                <a:spLocks noRot="1" noChangeAspect="1" noMove="1" noResize="1" noEditPoints="1" noAdjustHandles="1" noChangeArrowheads="1" noChangeShapeType="1" noTextEdit="1"/>
              </p:cNvSpPr>
              <p:nvPr/>
            </p:nvSpPr>
            <p:spPr>
              <a:xfrm>
                <a:off x="453002" y="4139897"/>
                <a:ext cx="1480457" cy="914400"/>
              </a:xfrm>
              <a:prstGeom prst="roundRect">
                <a:avLst/>
              </a:prstGeom>
              <a:blipFill>
                <a:blip r:embed="rId4"/>
                <a:stretch>
                  <a:fillRect/>
                </a:stretch>
              </a:blipFill>
            </p:spPr>
            <p:txBody>
              <a:bodyPr/>
              <a:lstStyle/>
              <a:p>
                <a:r>
                  <a:rPr lang="en-US">
                    <a:noFill/>
                  </a:rPr>
                  <a:t> </a:t>
                </a:r>
              </a:p>
            </p:txBody>
          </p:sp>
        </mc:Fallback>
      </mc:AlternateContent>
      <p:sp>
        <p:nvSpPr>
          <p:cNvPr id="18" name="Rectangle: Rounded Corners 17">
            <a:extLst>
              <a:ext uri="{FF2B5EF4-FFF2-40B4-BE49-F238E27FC236}">
                <a16:creationId xmlns:a16="http://schemas.microsoft.com/office/drawing/2014/main" id="{3CFA5B7F-0940-BEE2-D58C-1C4FD19585DB}"/>
              </a:ext>
            </a:extLst>
          </p:cNvPr>
          <p:cNvSpPr/>
          <p:nvPr/>
        </p:nvSpPr>
        <p:spPr>
          <a:xfrm>
            <a:off x="2749318" y="4094177"/>
            <a:ext cx="3346682" cy="1005840"/>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sz="3200" dirty="0"/>
              <a:t>Positional + Word Encoding</a:t>
            </a:r>
          </a:p>
        </p:txBody>
      </p:sp>
      <mc:AlternateContent xmlns:mc="http://schemas.openxmlformats.org/markup-compatibility/2006" xmlns:a14="http://schemas.microsoft.com/office/drawing/2010/main">
        <mc:Choice Requires="a14">
          <p:sp>
            <p:nvSpPr>
              <p:cNvPr id="19" name="Rectangle: Rounded Corners 18">
                <a:extLst>
                  <a:ext uri="{FF2B5EF4-FFF2-40B4-BE49-F238E27FC236}">
                    <a16:creationId xmlns:a16="http://schemas.microsoft.com/office/drawing/2014/main" id="{13F9E779-780B-AEB6-17F8-FD461EDDFE40}"/>
                  </a:ext>
                </a:extLst>
              </p:cNvPr>
              <p:cNvSpPr/>
              <p:nvPr/>
            </p:nvSpPr>
            <p:spPr>
              <a:xfrm>
                <a:off x="7104744" y="4139897"/>
                <a:ext cx="1480457" cy="91440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14:m>
                  <m:oMath xmlns:m="http://schemas.openxmlformats.org/officeDocument/2006/math">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𝑊</m:t>
                        </m:r>
                      </m:e>
                      <m:sub>
                        <m:r>
                          <a:rPr lang="en-US" sz="3200" b="0" i="1" smtClean="0">
                            <a:latin typeface="Cambria Math" panose="02040503050406030204" pitchFamily="18" charset="0"/>
                          </a:rPr>
                          <m:t>𝐾</m:t>
                        </m:r>
                      </m:sub>
                    </m:sSub>
                  </m:oMath>
                </a14:m>
                <a:r>
                  <a:rPr lang="en-US" sz="3200" dirty="0"/>
                  <a:t> </a:t>
                </a:r>
              </a:p>
            </p:txBody>
          </p:sp>
        </mc:Choice>
        <mc:Fallback xmlns="">
          <p:sp>
            <p:nvSpPr>
              <p:cNvPr id="19" name="Rectangle: Rounded Corners 18">
                <a:extLst>
                  <a:ext uri="{FF2B5EF4-FFF2-40B4-BE49-F238E27FC236}">
                    <a16:creationId xmlns:a16="http://schemas.microsoft.com/office/drawing/2014/main" id="{13F9E779-780B-AEB6-17F8-FD461EDDFE40}"/>
                  </a:ext>
                </a:extLst>
              </p:cNvPr>
              <p:cNvSpPr>
                <a:spLocks noRot="1" noChangeAspect="1" noMove="1" noResize="1" noEditPoints="1" noAdjustHandles="1" noChangeArrowheads="1" noChangeShapeType="1" noTextEdit="1"/>
              </p:cNvSpPr>
              <p:nvPr/>
            </p:nvSpPr>
            <p:spPr>
              <a:xfrm>
                <a:off x="7104744" y="4139897"/>
                <a:ext cx="1480457" cy="914400"/>
              </a:xfrm>
              <a:prstGeom prst="round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Rectangle: Rounded Corners 19">
                <a:extLst>
                  <a:ext uri="{FF2B5EF4-FFF2-40B4-BE49-F238E27FC236}">
                    <a16:creationId xmlns:a16="http://schemas.microsoft.com/office/drawing/2014/main" id="{213FD8F8-552D-FF4A-4DDD-C9ACADA44146}"/>
                  </a:ext>
                </a:extLst>
              </p:cNvPr>
              <p:cNvSpPr/>
              <p:nvPr/>
            </p:nvSpPr>
            <p:spPr>
              <a:xfrm>
                <a:off x="7111999" y="2776704"/>
                <a:ext cx="1480457" cy="91440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14:m>
                  <m:oMath xmlns:m="http://schemas.openxmlformats.org/officeDocument/2006/math">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𝑊</m:t>
                        </m:r>
                      </m:e>
                      <m:sub>
                        <m:r>
                          <a:rPr lang="en-US" sz="3200" b="0" i="1" smtClean="0">
                            <a:latin typeface="Cambria Math" panose="02040503050406030204" pitchFamily="18" charset="0"/>
                          </a:rPr>
                          <m:t>𝑄</m:t>
                        </m:r>
                      </m:sub>
                    </m:sSub>
                  </m:oMath>
                </a14:m>
                <a:r>
                  <a:rPr lang="en-US" sz="3200" dirty="0"/>
                  <a:t> </a:t>
                </a:r>
              </a:p>
            </p:txBody>
          </p:sp>
        </mc:Choice>
        <mc:Fallback xmlns="">
          <p:sp>
            <p:nvSpPr>
              <p:cNvPr id="20" name="Rectangle: Rounded Corners 19">
                <a:extLst>
                  <a:ext uri="{FF2B5EF4-FFF2-40B4-BE49-F238E27FC236}">
                    <a16:creationId xmlns:a16="http://schemas.microsoft.com/office/drawing/2014/main" id="{213FD8F8-552D-FF4A-4DDD-C9ACADA44146}"/>
                  </a:ext>
                </a:extLst>
              </p:cNvPr>
              <p:cNvSpPr>
                <a:spLocks noRot="1" noChangeAspect="1" noMove="1" noResize="1" noEditPoints="1" noAdjustHandles="1" noChangeArrowheads="1" noChangeShapeType="1" noTextEdit="1"/>
              </p:cNvSpPr>
              <p:nvPr/>
            </p:nvSpPr>
            <p:spPr>
              <a:xfrm>
                <a:off x="7111999" y="2776704"/>
                <a:ext cx="1480457" cy="914400"/>
              </a:xfrm>
              <a:prstGeom prst="round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Rectangle: Rounded Corners 20">
                <a:extLst>
                  <a:ext uri="{FF2B5EF4-FFF2-40B4-BE49-F238E27FC236}">
                    <a16:creationId xmlns:a16="http://schemas.microsoft.com/office/drawing/2014/main" id="{7DD2886D-8CD6-D717-A96F-C996AE30F6A5}"/>
                  </a:ext>
                </a:extLst>
              </p:cNvPr>
              <p:cNvSpPr/>
              <p:nvPr/>
            </p:nvSpPr>
            <p:spPr>
              <a:xfrm>
                <a:off x="9289141" y="4139897"/>
                <a:ext cx="1480457" cy="914400"/>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14:m>
                  <m:oMath xmlns:m="http://schemas.openxmlformats.org/officeDocument/2006/math">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𝐾</m:t>
                        </m:r>
                      </m:e>
                      <m:sub>
                        <m:r>
                          <a:rPr lang="en-US" sz="3200" b="0" i="1" smtClean="0">
                            <a:latin typeface="Cambria Math" panose="02040503050406030204" pitchFamily="18" charset="0"/>
                          </a:rPr>
                          <m:t>𝐷𝑜</m:t>
                        </m:r>
                        <m:sSup>
                          <m:sSupPr>
                            <m:ctrlPr>
                              <a:rPr lang="en-US" sz="3200" b="0" i="1" smtClean="0">
                                <a:latin typeface="Cambria Math" panose="02040503050406030204" pitchFamily="18" charset="0"/>
                              </a:rPr>
                            </m:ctrlPr>
                          </m:sSupPr>
                          <m:e>
                            <m:r>
                              <a:rPr lang="en-US" sz="3200" b="0" i="1" smtClean="0">
                                <a:latin typeface="Cambria Math" panose="02040503050406030204" pitchFamily="18" charset="0"/>
                              </a:rPr>
                              <m:t>𝑛</m:t>
                            </m:r>
                          </m:e>
                          <m:sup>
                            <m:r>
                              <a:rPr lang="en-US" sz="3200" b="0" i="1" smtClean="0">
                                <a:latin typeface="Cambria Math" panose="02040503050406030204" pitchFamily="18" charset="0"/>
                              </a:rPr>
                              <m:t>′</m:t>
                            </m:r>
                          </m:sup>
                        </m:sSup>
                        <m:r>
                          <a:rPr lang="en-US" sz="3200" b="0" i="1" smtClean="0">
                            <a:latin typeface="Cambria Math" panose="02040503050406030204" pitchFamily="18" charset="0"/>
                          </a:rPr>
                          <m:t>𝑡</m:t>
                        </m:r>
                      </m:sub>
                    </m:sSub>
                  </m:oMath>
                </a14:m>
                <a:r>
                  <a:rPr lang="en-US" sz="3200" dirty="0"/>
                  <a:t> </a:t>
                </a:r>
              </a:p>
            </p:txBody>
          </p:sp>
        </mc:Choice>
        <mc:Fallback xmlns="">
          <p:sp>
            <p:nvSpPr>
              <p:cNvPr id="21" name="Rectangle: Rounded Corners 20">
                <a:extLst>
                  <a:ext uri="{FF2B5EF4-FFF2-40B4-BE49-F238E27FC236}">
                    <a16:creationId xmlns:a16="http://schemas.microsoft.com/office/drawing/2014/main" id="{7DD2886D-8CD6-D717-A96F-C996AE30F6A5}"/>
                  </a:ext>
                </a:extLst>
              </p:cNvPr>
              <p:cNvSpPr>
                <a:spLocks noRot="1" noChangeAspect="1" noMove="1" noResize="1" noEditPoints="1" noAdjustHandles="1" noChangeArrowheads="1" noChangeShapeType="1" noTextEdit="1"/>
              </p:cNvSpPr>
              <p:nvPr/>
            </p:nvSpPr>
            <p:spPr>
              <a:xfrm>
                <a:off x="9289141" y="4139897"/>
                <a:ext cx="1480457" cy="914400"/>
              </a:xfrm>
              <a:prstGeom prst="roundRect">
                <a:avLst/>
              </a:prstGeom>
              <a:blipFill>
                <a:blip r:embed="rId7"/>
                <a:stretch>
                  <a:fillRect/>
                </a:stretch>
              </a:blipFill>
            </p:spPr>
            <p:txBody>
              <a:bodyPr/>
              <a:lstStyle/>
              <a:p>
                <a:r>
                  <a:rPr lang="en-US">
                    <a:noFill/>
                  </a:rPr>
                  <a:t> </a:t>
                </a:r>
              </a:p>
            </p:txBody>
          </p:sp>
        </mc:Fallback>
      </mc:AlternateContent>
      <p:cxnSp>
        <p:nvCxnSpPr>
          <p:cNvPr id="23" name="Straight Arrow Connector 22">
            <a:extLst>
              <a:ext uri="{FF2B5EF4-FFF2-40B4-BE49-F238E27FC236}">
                <a16:creationId xmlns:a16="http://schemas.microsoft.com/office/drawing/2014/main" id="{4DCC692F-FE0E-3337-6E17-F8BF9381B7D8}"/>
              </a:ext>
            </a:extLst>
          </p:cNvPr>
          <p:cNvCxnSpPr>
            <a:stCxn id="17" idx="3"/>
            <a:endCxn id="18" idx="1"/>
          </p:cNvCxnSpPr>
          <p:nvPr/>
        </p:nvCxnSpPr>
        <p:spPr>
          <a:xfrm>
            <a:off x="1933459" y="4597097"/>
            <a:ext cx="815859" cy="0"/>
          </a:xfrm>
          <a:prstGeom prst="straightConnector1">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1510FEF2-D957-7C98-EA0D-AB1D6F9179F6}"/>
              </a:ext>
            </a:extLst>
          </p:cNvPr>
          <p:cNvCxnSpPr>
            <a:stCxn id="18" idx="3"/>
            <a:endCxn id="20" idx="1"/>
          </p:cNvCxnSpPr>
          <p:nvPr/>
        </p:nvCxnSpPr>
        <p:spPr>
          <a:xfrm flipV="1">
            <a:off x="6096000" y="3233904"/>
            <a:ext cx="1015999" cy="1363193"/>
          </a:xfrm>
          <a:prstGeom prst="straightConnector1">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37FAD91F-DC4E-3A48-5D85-F3F6119613DD}"/>
              </a:ext>
            </a:extLst>
          </p:cNvPr>
          <p:cNvCxnSpPr>
            <a:stCxn id="20" idx="3"/>
            <a:endCxn id="16" idx="1"/>
          </p:cNvCxnSpPr>
          <p:nvPr/>
        </p:nvCxnSpPr>
        <p:spPr>
          <a:xfrm>
            <a:off x="8592456" y="3233904"/>
            <a:ext cx="696686" cy="0"/>
          </a:xfrm>
          <a:prstGeom prst="straightConnector1">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F9B972DC-390C-0AFE-E627-5970BBCA540F}"/>
              </a:ext>
            </a:extLst>
          </p:cNvPr>
          <p:cNvCxnSpPr>
            <a:stCxn id="18" idx="3"/>
            <a:endCxn id="19" idx="1"/>
          </p:cNvCxnSpPr>
          <p:nvPr/>
        </p:nvCxnSpPr>
        <p:spPr>
          <a:xfrm>
            <a:off x="6096000" y="4597097"/>
            <a:ext cx="1008744" cy="0"/>
          </a:xfrm>
          <a:prstGeom prst="straightConnector1">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180D279D-CD27-A532-7F8F-E99CB55F95AF}"/>
              </a:ext>
            </a:extLst>
          </p:cNvPr>
          <p:cNvCxnSpPr>
            <a:stCxn id="19" idx="3"/>
            <a:endCxn id="21" idx="1"/>
          </p:cNvCxnSpPr>
          <p:nvPr/>
        </p:nvCxnSpPr>
        <p:spPr>
          <a:xfrm>
            <a:off x="8585201" y="4597097"/>
            <a:ext cx="703940" cy="0"/>
          </a:xfrm>
          <a:prstGeom prst="straightConnector1">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2415D37-0771-4C2A-49F8-8FF6CAF79E21}"/>
              </a:ext>
            </a:extLst>
          </p:cNvPr>
          <p:cNvSpPr/>
          <p:nvPr/>
        </p:nvSpPr>
        <p:spPr>
          <a:xfrm>
            <a:off x="6908800" y="2583542"/>
            <a:ext cx="1843314" cy="3905123"/>
          </a:xfrm>
          <a:prstGeom prst="round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330890B7-E723-3F66-8883-9AF0FED8071A}"/>
              </a:ext>
            </a:extLst>
          </p:cNvPr>
          <p:cNvSpPr txBox="1"/>
          <p:nvPr/>
        </p:nvSpPr>
        <p:spPr>
          <a:xfrm>
            <a:off x="7355135" y="6488668"/>
            <a:ext cx="994183" cy="369332"/>
          </a:xfrm>
          <a:prstGeom prst="rect">
            <a:avLst/>
          </a:prstGeom>
          <a:noFill/>
        </p:spPr>
        <p:txBody>
          <a:bodyPr wrap="none" rtlCol="0">
            <a:spAutoFit/>
          </a:bodyPr>
          <a:lstStyle/>
          <a:p>
            <a:r>
              <a:rPr lang="en-US" dirty="0"/>
              <a:t>Learning</a:t>
            </a:r>
          </a:p>
        </p:txBody>
      </p:sp>
      <mc:AlternateContent xmlns:mc="http://schemas.openxmlformats.org/markup-compatibility/2006" xmlns:a14="http://schemas.microsoft.com/office/drawing/2010/main">
        <mc:Choice Requires="a14">
          <p:sp>
            <p:nvSpPr>
              <p:cNvPr id="36" name="Rectangle: Rounded Corners 35">
                <a:extLst>
                  <a:ext uri="{FF2B5EF4-FFF2-40B4-BE49-F238E27FC236}">
                    <a16:creationId xmlns:a16="http://schemas.microsoft.com/office/drawing/2014/main" id="{49585B9D-8058-75BE-4E36-ECBA6C1EC5E5}"/>
                  </a:ext>
                </a:extLst>
              </p:cNvPr>
              <p:cNvSpPr/>
              <p:nvPr/>
            </p:nvSpPr>
            <p:spPr>
              <a:xfrm>
                <a:off x="7104744" y="5502873"/>
                <a:ext cx="1480457" cy="91440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14:m>
                  <m:oMath xmlns:m="http://schemas.openxmlformats.org/officeDocument/2006/math">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𝑊</m:t>
                        </m:r>
                      </m:e>
                      <m:sub>
                        <m:r>
                          <a:rPr lang="en-US" sz="3200" b="0" i="1" smtClean="0">
                            <a:latin typeface="Cambria Math" panose="02040503050406030204" pitchFamily="18" charset="0"/>
                          </a:rPr>
                          <m:t>𝑉</m:t>
                        </m:r>
                      </m:sub>
                    </m:sSub>
                  </m:oMath>
                </a14:m>
                <a:r>
                  <a:rPr lang="en-US" sz="3200" dirty="0"/>
                  <a:t> </a:t>
                </a:r>
              </a:p>
            </p:txBody>
          </p:sp>
        </mc:Choice>
        <mc:Fallback xmlns="">
          <p:sp>
            <p:nvSpPr>
              <p:cNvPr id="36" name="Rectangle: Rounded Corners 35">
                <a:extLst>
                  <a:ext uri="{FF2B5EF4-FFF2-40B4-BE49-F238E27FC236}">
                    <a16:creationId xmlns:a16="http://schemas.microsoft.com/office/drawing/2014/main" id="{49585B9D-8058-75BE-4E36-ECBA6C1EC5E5}"/>
                  </a:ext>
                </a:extLst>
              </p:cNvPr>
              <p:cNvSpPr>
                <a:spLocks noRot="1" noChangeAspect="1" noMove="1" noResize="1" noEditPoints="1" noAdjustHandles="1" noChangeArrowheads="1" noChangeShapeType="1" noTextEdit="1"/>
              </p:cNvSpPr>
              <p:nvPr/>
            </p:nvSpPr>
            <p:spPr>
              <a:xfrm>
                <a:off x="7104744" y="5502873"/>
                <a:ext cx="1480457" cy="914400"/>
              </a:xfrm>
              <a:prstGeom prst="round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Rectangle: Rounded Corners 36">
                <a:extLst>
                  <a:ext uri="{FF2B5EF4-FFF2-40B4-BE49-F238E27FC236}">
                    <a16:creationId xmlns:a16="http://schemas.microsoft.com/office/drawing/2014/main" id="{CEEC0AB7-C34E-E04F-F792-11DBB582F63B}"/>
                  </a:ext>
                </a:extLst>
              </p:cNvPr>
              <p:cNvSpPr/>
              <p:nvPr/>
            </p:nvSpPr>
            <p:spPr>
              <a:xfrm>
                <a:off x="9289141" y="5502873"/>
                <a:ext cx="1480457" cy="914400"/>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14:m>
                  <m:oMath xmlns:m="http://schemas.openxmlformats.org/officeDocument/2006/math">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𝑉</m:t>
                        </m:r>
                      </m:e>
                      <m:sub>
                        <m:r>
                          <a:rPr lang="en-US" sz="3200" b="0" i="1" smtClean="0">
                            <a:latin typeface="Cambria Math" panose="02040503050406030204" pitchFamily="18" charset="0"/>
                          </a:rPr>
                          <m:t>𝐷𝑜</m:t>
                        </m:r>
                        <m:sSup>
                          <m:sSupPr>
                            <m:ctrlPr>
                              <a:rPr lang="en-US" sz="3200" b="0" i="1" smtClean="0">
                                <a:latin typeface="Cambria Math" panose="02040503050406030204" pitchFamily="18" charset="0"/>
                              </a:rPr>
                            </m:ctrlPr>
                          </m:sSupPr>
                          <m:e>
                            <m:r>
                              <a:rPr lang="en-US" sz="3200" b="0" i="1" smtClean="0">
                                <a:latin typeface="Cambria Math" panose="02040503050406030204" pitchFamily="18" charset="0"/>
                              </a:rPr>
                              <m:t>𝑛</m:t>
                            </m:r>
                          </m:e>
                          <m:sup>
                            <m:r>
                              <a:rPr lang="en-US" sz="3200" b="0" i="1" smtClean="0">
                                <a:latin typeface="Cambria Math" panose="02040503050406030204" pitchFamily="18" charset="0"/>
                              </a:rPr>
                              <m:t>′</m:t>
                            </m:r>
                          </m:sup>
                        </m:sSup>
                        <m:r>
                          <a:rPr lang="en-US" sz="3200" b="0" i="1" smtClean="0">
                            <a:latin typeface="Cambria Math" panose="02040503050406030204" pitchFamily="18" charset="0"/>
                          </a:rPr>
                          <m:t>𝑡</m:t>
                        </m:r>
                      </m:sub>
                    </m:sSub>
                  </m:oMath>
                </a14:m>
                <a:r>
                  <a:rPr lang="en-US" sz="3200" dirty="0"/>
                  <a:t> </a:t>
                </a:r>
              </a:p>
            </p:txBody>
          </p:sp>
        </mc:Choice>
        <mc:Fallback xmlns="">
          <p:sp>
            <p:nvSpPr>
              <p:cNvPr id="37" name="Rectangle: Rounded Corners 36">
                <a:extLst>
                  <a:ext uri="{FF2B5EF4-FFF2-40B4-BE49-F238E27FC236}">
                    <a16:creationId xmlns:a16="http://schemas.microsoft.com/office/drawing/2014/main" id="{CEEC0AB7-C34E-E04F-F792-11DBB582F63B}"/>
                  </a:ext>
                </a:extLst>
              </p:cNvPr>
              <p:cNvSpPr>
                <a:spLocks noRot="1" noChangeAspect="1" noMove="1" noResize="1" noEditPoints="1" noAdjustHandles="1" noChangeArrowheads="1" noChangeShapeType="1" noTextEdit="1"/>
              </p:cNvSpPr>
              <p:nvPr/>
            </p:nvSpPr>
            <p:spPr>
              <a:xfrm>
                <a:off x="9289141" y="5502873"/>
                <a:ext cx="1480457" cy="914400"/>
              </a:xfrm>
              <a:prstGeom prst="roundRect">
                <a:avLst/>
              </a:prstGeom>
              <a:blipFill>
                <a:blip r:embed="rId9"/>
                <a:stretch>
                  <a:fillRect/>
                </a:stretch>
              </a:blipFill>
            </p:spPr>
            <p:txBody>
              <a:bodyPr/>
              <a:lstStyle/>
              <a:p>
                <a:r>
                  <a:rPr lang="en-US">
                    <a:noFill/>
                  </a:rPr>
                  <a:t> </a:t>
                </a:r>
              </a:p>
            </p:txBody>
          </p:sp>
        </mc:Fallback>
      </mc:AlternateContent>
      <p:cxnSp>
        <p:nvCxnSpPr>
          <p:cNvPr id="38" name="Straight Arrow Connector 37">
            <a:extLst>
              <a:ext uri="{FF2B5EF4-FFF2-40B4-BE49-F238E27FC236}">
                <a16:creationId xmlns:a16="http://schemas.microsoft.com/office/drawing/2014/main" id="{531FFAA0-E8FF-C2A4-3977-692C06EFF345}"/>
              </a:ext>
            </a:extLst>
          </p:cNvPr>
          <p:cNvCxnSpPr>
            <a:stCxn id="36" idx="3"/>
            <a:endCxn id="37" idx="1"/>
          </p:cNvCxnSpPr>
          <p:nvPr/>
        </p:nvCxnSpPr>
        <p:spPr>
          <a:xfrm>
            <a:off x="8585201" y="5960073"/>
            <a:ext cx="703940" cy="0"/>
          </a:xfrm>
          <a:prstGeom prst="straightConnector1">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4A72532D-DF0B-C554-ADB1-9DE2CF15D1A1}"/>
              </a:ext>
            </a:extLst>
          </p:cNvPr>
          <p:cNvCxnSpPr>
            <a:cxnSpLocks/>
            <a:stCxn id="18" idx="3"/>
            <a:endCxn id="36" idx="1"/>
          </p:cNvCxnSpPr>
          <p:nvPr/>
        </p:nvCxnSpPr>
        <p:spPr>
          <a:xfrm>
            <a:off x="6096000" y="4597097"/>
            <a:ext cx="1008744" cy="1362976"/>
          </a:xfrm>
          <a:prstGeom prst="straightConnector1">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281800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7F0778-6854-88A4-B99A-82ADDA3EC8A9}"/>
              </a:ext>
            </a:extLst>
          </p:cNvPr>
          <p:cNvSpPr>
            <a:spLocks noGrp="1"/>
          </p:cNvSpPr>
          <p:nvPr>
            <p:ph type="title"/>
          </p:nvPr>
        </p:nvSpPr>
        <p:spPr/>
        <p:txBody>
          <a:bodyPr/>
          <a:lstStyle/>
          <a:p>
            <a:r>
              <a:rPr lang="en-US" dirty="0"/>
              <a:t>Query, Key, Values</a:t>
            </a:r>
          </a:p>
        </p:txBody>
      </p:sp>
      <mc:AlternateContent xmlns:mc="http://schemas.openxmlformats.org/markup-compatibility/2006" xmlns:a14="http://schemas.microsoft.com/office/drawing/2010/main">
        <mc:Choice Requires="a14">
          <p:graphicFrame>
            <p:nvGraphicFramePr>
              <p:cNvPr id="3" name="Table 3">
                <a:extLst>
                  <a:ext uri="{FF2B5EF4-FFF2-40B4-BE49-F238E27FC236}">
                    <a16:creationId xmlns:a16="http://schemas.microsoft.com/office/drawing/2014/main" id="{A35BA463-FB0E-49B8-FBA8-E5AA41063808}"/>
                  </a:ext>
                </a:extLst>
              </p:cNvPr>
              <p:cNvGraphicFramePr>
                <a:graphicFrameLocks noGrp="1"/>
              </p:cNvGraphicFramePr>
              <p:nvPr/>
            </p:nvGraphicFramePr>
            <p:xfrm>
              <a:off x="682171" y="2577498"/>
              <a:ext cx="1480458" cy="2112328"/>
            </p:xfrm>
            <a:graphic>
              <a:graphicData uri="http://schemas.openxmlformats.org/drawingml/2006/table">
                <a:tbl>
                  <a:tblPr firstRow="1" bandRow="1">
                    <a:tableStyleId>{5940675A-B579-460E-94D1-54222C63F5DA}</a:tableStyleId>
                  </a:tblPr>
                  <a:tblGrid>
                    <a:gridCol w="1480458">
                      <a:extLst>
                        <a:ext uri="{9D8B030D-6E8A-4147-A177-3AD203B41FA5}">
                          <a16:colId xmlns:a16="http://schemas.microsoft.com/office/drawing/2014/main" val="3614572861"/>
                        </a:ext>
                      </a:extLst>
                    </a:gridCol>
                  </a:tblGrid>
                  <a:tr h="370840">
                    <a:tc>
                      <a:txBody>
                        <a:bodyPr/>
                        <a:lstStyle/>
                        <a:p>
                          <a:pPr algn="ctr"/>
                          <a14:m>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𝑄</m:t>
                                  </m:r>
                                </m:e>
                                <m:sub>
                                  <m:r>
                                    <a:rPr lang="en-US" sz="2800" b="0" i="1" smtClean="0">
                                      <a:latin typeface="Cambria Math" panose="02040503050406030204" pitchFamily="18" charset="0"/>
                                    </a:rPr>
                                    <m:t>𝐷𝑜</m:t>
                                  </m:r>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𝑛</m:t>
                                      </m:r>
                                    </m:e>
                                    <m:sup>
                                      <m:r>
                                        <a:rPr lang="en-US" sz="2800" b="0" i="1" smtClean="0">
                                          <a:latin typeface="Cambria Math" panose="02040503050406030204" pitchFamily="18" charset="0"/>
                                        </a:rPr>
                                        <m:t>′</m:t>
                                      </m:r>
                                    </m:sup>
                                  </m:sSup>
                                  <m:r>
                                    <a:rPr lang="en-US" sz="2800" b="0" i="1" smtClean="0">
                                      <a:latin typeface="Cambria Math" panose="02040503050406030204" pitchFamily="18" charset="0"/>
                                    </a:rPr>
                                    <m:t>𝑡</m:t>
                                  </m:r>
                                </m:sub>
                              </m:sSub>
                            </m:oMath>
                          </a14:m>
                          <a:r>
                            <a:rPr lang="en-US" sz="2800" dirty="0"/>
                            <a:t> </a:t>
                          </a:r>
                        </a:p>
                      </a:txBody>
                      <a:tcPr/>
                    </a:tc>
                    <a:extLst>
                      <a:ext uri="{0D108BD9-81ED-4DB2-BD59-A6C34878D82A}">
                        <a16:rowId xmlns:a16="http://schemas.microsoft.com/office/drawing/2014/main" val="497245897"/>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𝑄</m:t>
                                    </m:r>
                                  </m:e>
                                  <m:sub>
                                    <m:r>
                                      <a:rPr lang="en-US" sz="2800" b="0" i="1" smtClean="0">
                                        <a:latin typeface="Cambria Math" panose="02040503050406030204" pitchFamily="18" charset="0"/>
                                      </a:rPr>
                                      <m:t>𝑡𝑎𝑘𝑒</m:t>
                                    </m:r>
                                  </m:sub>
                                </m:sSub>
                              </m:oMath>
                            </m:oMathPara>
                          </a14:m>
                          <a:endParaRPr lang="en-US" sz="2800" dirty="0"/>
                        </a:p>
                      </a:txBody>
                      <a:tcPr/>
                    </a:tc>
                    <a:extLst>
                      <a:ext uri="{0D108BD9-81ED-4DB2-BD59-A6C34878D82A}">
                        <a16:rowId xmlns:a16="http://schemas.microsoft.com/office/drawing/2014/main" val="3740027808"/>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𝑄</m:t>
                                    </m:r>
                                  </m:e>
                                  <m:sub>
                                    <m:r>
                                      <a:rPr lang="en-US" sz="2800" b="0" i="1" smtClean="0">
                                        <a:latin typeface="Cambria Math" panose="02040503050406030204" pitchFamily="18" charset="0"/>
                                      </a:rPr>
                                      <m:t>𝑚𝑎𝑔𝑖𝑐</m:t>
                                    </m:r>
                                  </m:sub>
                                </m:sSub>
                              </m:oMath>
                            </m:oMathPara>
                          </a14:m>
                          <a:endParaRPr lang="en-US" sz="2800" dirty="0"/>
                        </a:p>
                      </a:txBody>
                      <a:tcPr/>
                    </a:tc>
                    <a:extLst>
                      <a:ext uri="{0D108BD9-81ED-4DB2-BD59-A6C34878D82A}">
                        <a16:rowId xmlns:a16="http://schemas.microsoft.com/office/drawing/2014/main" val="209132906"/>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𝑄</m:t>
                                    </m:r>
                                  </m:e>
                                  <m:sub>
                                    <m:r>
                                      <a:rPr lang="en-US" sz="2800" b="0" i="1" smtClean="0">
                                        <a:latin typeface="Cambria Math" panose="02040503050406030204" pitchFamily="18" charset="0"/>
                                      </a:rPr>
                                      <m:t>𝑏𝑒𝑎𝑛𝑠</m:t>
                                    </m:r>
                                  </m:sub>
                                </m:sSub>
                              </m:oMath>
                            </m:oMathPara>
                          </a14:m>
                          <a:endParaRPr lang="en-US" sz="2800" dirty="0"/>
                        </a:p>
                      </a:txBody>
                      <a:tcPr/>
                    </a:tc>
                    <a:extLst>
                      <a:ext uri="{0D108BD9-81ED-4DB2-BD59-A6C34878D82A}">
                        <a16:rowId xmlns:a16="http://schemas.microsoft.com/office/drawing/2014/main" val="3850466751"/>
                      </a:ext>
                    </a:extLst>
                  </a:tr>
                </a:tbl>
              </a:graphicData>
            </a:graphic>
          </p:graphicFrame>
        </mc:Choice>
        <mc:Fallback xmlns="">
          <p:graphicFrame>
            <p:nvGraphicFramePr>
              <p:cNvPr id="3" name="Table 3">
                <a:extLst>
                  <a:ext uri="{FF2B5EF4-FFF2-40B4-BE49-F238E27FC236}">
                    <a16:creationId xmlns:a16="http://schemas.microsoft.com/office/drawing/2014/main" id="{A35BA463-FB0E-49B8-FBA8-E5AA41063808}"/>
                  </a:ext>
                </a:extLst>
              </p:cNvPr>
              <p:cNvGraphicFramePr>
                <a:graphicFrameLocks noGrp="1"/>
              </p:cNvGraphicFramePr>
              <p:nvPr>
                <p:extLst>
                  <p:ext uri="{D42A27DB-BD31-4B8C-83A1-F6EECF244321}">
                    <p14:modId xmlns:p14="http://schemas.microsoft.com/office/powerpoint/2010/main" val="2659359380"/>
                  </p:ext>
                </p:extLst>
              </p:nvPr>
            </p:nvGraphicFramePr>
            <p:xfrm>
              <a:off x="682171" y="2577498"/>
              <a:ext cx="1480458" cy="2112328"/>
            </p:xfrm>
            <a:graphic>
              <a:graphicData uri="http://schemas.openxmlformats.org/drawingml/2006/table">
                <a:tbl>
                  <a:tblPr firstRow="1" bandRow="1">
                    <a:tableStyleId>{5940675A-B579-460E-94D1-54222C63F5DA}</a:tableStyleId>
                  </a:tblPr>
                  <a:tblGrid>
                    <a:gridCol w="1480458">
                      <a:extLst>
                        <a:ext uri="{9D8B030D-6E8A-4147-A177-3AD203B41FA5}">
                          <a16:colId xmlns:a16="http://schemas.microsoft.com/office/drawing/2014/main" val="3614572861"/>
                        </a:ext>
                      </a:extLst>
                    </a:gridCol>
                  </a:tblGrid>
                  <a:tr h="523177">
                    <a:tc>
                      <a:txBody>
                        <a:bodyPr/>
                        <a:lstStyle/>
                        <a:p>
                          <a:endParaRPr lang="en-US"/>
                        </a:p>
                      </a:txBody>
                      <a:tcPr>
                        <a:blipFill>
                          <a:blip r:embed="rId3"/>
                          <a:stretch>
                            <a:fillRect l="-410" t="-1163" r="-820" b="-306977"/>
                          </a:stretch>
                        </a:blipFill>
                      </a:tcPr>
                    </a:tc>
                    <a:extLst>
                      <a:ext uri="{0D108BD9-81ED-4DB2-BD59-A6C34878D82A}">
                        <a16:rowId xmlns:a16="http://schemas.microsoft.com/office/drawing/2014/main" val="497245897"/>
                      </a:ext>
                    </a:extLst>
                  </a:tr>
                  <a:tr h="518160">
                    <a:tc>
                      <a:txBody>
                        <a:bodyPr/>
                        <a:lstStyle/>
                        <a:p>
                          <a:endParaRPr lang="en-US"/>
                        </a:p>
                      </a:txBody>
                      <a:tcPr>
                        <a:blipFill>
                          <a:blip r:embed="rId3"/>
                          <a:stretch>
                            <a:fillRect l="-410" t="-101163" r="-820" b="-206977"/>
                          </a:stretch>
                        </a:blipFill>
                      </a:tcPr>
                    </a:tc>
                    <a:extLst>
                      <a:ext uri="{0D108BD9-81ED-4DB2-BD59-A6C34878D82A}">
                        <a16:rowId xmlns:a16="http://schemas.microsoft.com/office/drawing/2014/main" val="3740027808"/>
                      </a:ext>
                    </a:extLst>
                  </a:tr>
                  <a:tr h="552831">
                    <a:tc>
                      <a:txBody>
                        <a:bodyPr/>
                        <a:lstStyle/>
                        <a:p>
                          <a:endParaRPr lang="en-US"/>
                        </a:p>
                      </a:txBody>
                      <a:tcPr>
                        <a:blipFill>
                          <a:blip r:embed="rId3"/>
                          <a:stretch>
                            <a:fillRect l="-410" t="-190110" r="-820" b="-95604"/>
                          </a:stretch>
                        </a:blipFill>
                      </a:tcPr>
                    </a:tc>
                    <a:extLst>
                      <a:ext uri="{0D108BD9-81ED-4DB2-BD59-A6C34878D82A}">
                        <a16:rowId xmlns:a16="http://schemas.microsoft.com/office/drawing/2014/main" val="209132906"/>
                      </a:ext>
                    </a:extLst>
                  </a:tr>
                  <a:tr h="518160">
                    <a:tc>
                      <a:txBody>
                        <a:bodyPr/>
                        <a:lstStyle/>
                        <a:p>
                          <a:endParaRPr lang="en-US"/>
                        </a:p>
                      </a:txBody>
                      <a:tcPr>
                        <a:blipFill>
                          <a:blip r:embed="rId3"/>
                          <a:stretch>
                            <a:fillRect l="-410" t="-310588" r="-820" b="-2353"/>
                          </a:stretch>
                        </a:blipFill>
                      </a:tcPr>
                    </a:tc>
                    <a:extLst>
                      <a:ext uri="{0D108BD9-81ED-4DB2-BD59-A6C34878D82A}">
                        <a16:rowId xmlns:a16="http://schemas.microsoft.com/office/drawing/2014/main" val="3850466751"/>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5" name="Table 3">
                <a:extLst>
                  <a:ext uri="{FF2B5EF4-FFF2-40B4-BE49-F238E27FC236}">
                    <a16:creationId xmlns:a16="http://schemas.microsoft.com/office/drawing/2014/main" id="{B0C1B3B6-4AC1-8565-1AA5-3435B2FBD4DF}"/>
                  </a:ext>
                </a:extLst>
              </p:cNvPr>
              <p:cNvGraphicFramePr>
                <a:graphicFrameLocks noGrp="1"/>
              </p:cNvGraphicFramePr>
              <p:nvPr/>
            </p:nvGraphicFramePr>
            <p:xfrm>
              <a:off x="4506685" y="2577498"/>
              <a:ext cx="1480458" cy="2112328"/>
            </p:xfrm>
            <a:graphic>
              <a:graphicData uri="http://schemas.openxmlformats.org/drawingml/2006/table">
                <a:tbl>
                  <a:tblPr firstRow="1" bandRow="1">
                    <a:tableStyleId>{5940675A-B579-460E-94D1-54222C63F5DA}</a:tableStyleId>
                  </a:tblPr>
                  <a:tblGrid>
                    <a:gridCol w="1480458">
                      <a:extLst>
                        <a:ext uri="{9D8B030D-6E8A-4147-A177-3AD203B41FA5}">
                          <a16:colId xmlns:a16="http://schemas.microsoft.com/office/drawing/2014/main" val="3614572861"/>
                        </a:ext>
                      </a:extLst>
                    </a:gridCol>
                  </a:tblGrid>
                  <a:tr h="370840">
                    <a:tc>
                      <a:txBody>
                        <a:bodyPr/>
                        <a:lstStyle/>
                        <a:p>
                          <a:pPr algn="ctr"/>
                          <a14:m>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𝐾</m:t>
                                  </m:r>
                                </m:e>
                                <m:sub>
                                  <m:r>
                                    <a:rPr lang="en-US" sz="2800" b="0" i="1" smtClean="0">
                                      <a:latin typeface="Cambria Math" panose="02040503050406030204" pitchFamily="18" charset="0"/>
                                    </a:rPr>
                                    <m:t>𝐷𝑜</m:t>
                                  </m:r>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𝑛</m:t>
                                      </m:r>
                                    </m:e>
                                    <m:sup>
                                      <m:r>
                                        <a:rPr lang="en-US" sz="2800" b="0" i="1" smtClean="0">
                                          <a:latin typeface="Cambria Math" panose="02040503050406030204" pitchFamily="18" charset="0"/>
                                        </a:rPr>
                                        <m:t>′</m:t>
                                      </m:r>
                                    </m:sup>
                                  </m:sSup>
                                  <m:r>
                                    <a:rPr lang="en-US" sz="2800" b="0" i="1" smtClean="0">
                                      <a:latin typeface="Cambria Math" panose="02040503050406030204" pitchFamily="18" charset="0"/>
                                    </a:rPr>
                                    <m:t>𝑡</m:t>
                                  </m:r>
                                </m:sub>
                              </m:sSub>
                            </m:oMath>
                          </a14:m>
                          <a:r>
                            <a:rPr lang="en-US" sz="2800" dirty="0"/>
                            <a:t> </a:t>
                          </a:r>
                        </a:p>
                      </a:txBody>
                      <a:tcPr/>
                    </a:tc>
                    <a:extLst>
                      <a:ext uri="{0D108BD9-81ED-4DB2-BD59-A6C34878D82A}">
                        <a16:rowId xmlns:a16="http://schemas.microsoft.com/office/drawing/2014/main" val="497245897"/>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𝐾</m:t>
                                    </m:r>
                                  </m:e>
                                  <m:sub>
                                    <m:r>
                                      <a:rPr lang="en-US" sz="2800" b="0" i="1" smtClean="0">
                                        <a:latin typeface="Cambria Math" panose="02040503050406030204" pitchFamily="18" charset="0"/>
                                      </a:rPr>
                                      <m:t>𝑡𝑎𝑘𝑒</m:t>
                                    </m:r>
                                  </m:sub>
                                </m:sSub>
                              </m:oMath>
                            </m:oMathPara>
                          </a14:m>
                          <a:endParaRPr lang="en-US" sz="2800" dirty="0"/>
                        </a:p>
                      </a:txBody>
                      <a:tcPr/>
                    </a:tc>
                    <a:extLst>
                      <a:ext uri="{0D108BD9-81ED-4DB2-BD59-A6C34878D82A}">
                        <a16:rowId xmlns:a16="http://schemas.microsoft.com/office/drawing/2014/main" val="3740027808"/>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𝐾</m:t>
                                    </m:r>
                                  </m:e>
                                  <m:sub>
                                    <m:r>
                                      <a:rPr lang="en-US" sz="2800" b="0" i="1" smtClean="0">
                                        <a:latin typeface="Cambria Math" panose="02040503050406030204" pitchFamily="18" charset="0"/>
                                      </a:rPr>
                                      <m:t>𝑚𝑎𝑔𝑖𝑐</m:t>
                                    </m:r>
                                  </m:sub>
                                </m:sSub>
                              </m:oMath>
                            </m:oMathPara>
                          </a14:m>
                          <a:endParaRPr lang="en-US" sz="2800" dirty="0"/>
                        </a:p>
                      </a:txBody>
                      <a:tcPr/>
                    </a:tc>
                    <a:extLst>
                      <a:ext uri="{0D108BD9-81ED-4DB2-BD59-A6C34878D82A}">
                        <a16:rowId xmlns:a16="http://schemas.microsoft.com/office/drawing/2014/main" val="209132906"/>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𝐾</m:t>
                                    </m:r>
                                  </m:e>
                                  <m:sub>
                                    <m:r>
                                      <a:rPr lang="en-US" sz="2800" b="0" i="1" smtClean="0">
                                        <a:latin typeface="Cambria Math" panose="02040503050406030204" pitchFamily="18" charset="0"/>
                                      </a:rPr>
                                      <m:t>𝑏𝑒𝑎𝑛𝑠</m:t>
                                    </m:r>
                                  </m:sub>
                                </m:sSub>
                              </m:oMath>
                            </m:oMathPara>
                          </a14:m>
                          <a:endParaRPr lang="en-US" sz="2800" dirty="0"/>
                        </a:p>
                      </a:txBody>
                      <a:tcPr/>
                    </a:tc>
                    <a:extLst>
                      <a:ext uri="{0D108BD9-81ED-4DB2-BD59-A6C34878D82A}">
                        <a16:rowId xmlns:a16="http://schemas.microsoft.com/office/drawing/2014/main" val="3850466751"/>
                      </a:ext>
                    </a:extLst>
                  </a:tr>
                </a:tbl>
              </a:graphicData>
            </a:graphic>
          </p:graphicFrame>
        </mc:Choice>
        <mc:Fallback xmlns="">
          <p:graphicFrame>
            <p:nvGraphicFramePr>
              <p:cNvPr id="5" name="Table 3">
                <a:extLst>
                  <a:ext uri="{FF2B5EF4-FFF2-40B4-BE49-F238E27FC236}">
                    <a16:creationId xmlns:a16="http://schemas.microsoft.com/office/drawing/2014/main" id="{B0C1B3B6-4AC1-8565-1AA5-3435B2FBD4DF}"/>
                  </a:ext>
                </a:extLst>
              </p:cNvPr>
              <p:cNvGraphicFramePr>
                <a:graphicFrameLocks noGrp="1"/>
              </p:cNvGraphicFramePr>
              <p:nvPr>
                <p:extLst>
                  <p:ext uri="{D42A27DB-BD31-4B8C-83A1-F6EECF244321}">
                    <p14:modId xmlns:p14="http://schemas.microsoft.com/office/powerpoint/2010/main" val="2579725125"/>
                  </p:ext>
                </p:extLst>
              </p:nvPr>
            </p:nvGraphicFramePr>
            <p:xfrm>
              <a:off x="4506685" y="2577498"/>
              <a:ext cx="1480458" cy="2112328"/>
            </p:xfrm>
            <a:graphic>
              <a:graphicData uri="http://schemas.openxmlformats.org/drawingml/2006/table">
                <a:tbl>
                  <a:tblPr firstRow="1" bandRow="1">
                    <a:tableStyleId>{5940675A-B579-460E-94D1-54222C63F5DA}</a:tableStyleId>
                  </a:tblPr>
                  <a:tblGrid>
                    <a:gridCol w="1480458">
                      <a:extLst>
                        <a:ext uri="{9D8B030D-6E8A-4147-A177-3AD203B41FA5}">
                          <a16:colId xmlns:a16="http://schemas.microsoft.com/office/drawing/2014/main" val="3614572861"/>
                        </a:ext>
                      </a:extLst>
                    </a:gridCol>
                  </a:tblGrid>
                  <a:tr h="523177">
                    <a:tc>
                      <a:txBody>
                        <a:bodyPr/>
                        <a:lstStyle/>
                        <a:p>
                          <a:endParaRPr lang="en-US"/>
                        </a:p>
                      </a:txBody>
                      <a:tcPr>
                        <a:blipFill>
                          <a:blip r:embed="rId4"/>
                          <a:stretch>
                            <a:fillRect l="-410" t="-1163" r="-820" b="-306977"/>
                          </a:stretch>
                        </a:blipFill>
                      </a:tcPr>
                    </a:tc>
                    <a:extLst>
                      <a:ext uri="{0D108BD9-81ED-4DB2-BD59-A6C34878D82A}">
                        <a16:rowId xmlns:a16="http://schemas.microsoft.com/office/drawing/2014/main" val="497245897"/>
                      </a:ext>
                    </a:extLst>
                  </a:tr>
                  <a:tr h="518160">
                    <a:tc>
                      <a:txBody>
                        <a:bodyPr/>
                        <a:lstStyle/>
                        <a:p>
                          <a:endParaRPr lang="en-US"/>
                        </a:p>
                      </a:txBody>
                      <a:tcPr>
                        <a:blipFill>
                          <a:blip r:embed="rId4"/>
                          <a:stretch>
                            <a:fillRect l="-410" t="-101163" r="-820" b="-206977"/>
                          </a:stretch>
                        </a:blipFill>
                      </a:tcPr>
                    </a:tc>
                    <a:extLst>
                      <a:ext uri="{0D108BD9-81ED-4DB2-BD59-A6C34878D82A}">
                        <a16:rowId xmlns:a16="http://schemas.microsoft.com/office/drawing/2014/main" val="3740027808"/>
                      </a:ext>
                    </a:extLst>
                  </a:tr>
                  <a:tr h="552831">
                    <a:tc>
                      <a:txBody>
                        <a:bodyPr/>
                        <a:lstStyle/>
                        <a:p>
                          <a:endParaRPr lang="en-US"/>
                        </a:p>
                      </a:txBody>
                      <a:tcPr>
                        <a:blipFill>
                          <a:blip r:embed="rId4"/>
                          <a:stretch>
                            <a:fillRect l="-410" t="-190110" r="-820" b="-95604"/>
                          </a:stretch>
                        </a:blipFill>
                      </a:tcPr>
                    </a:tc>
                    <a:extLst>
                      <a:ext uri="{0D108BD9-81ED-4DB2-BD59-A6C34878D82A}">
                        <a16:rowId xmlns:a16="http://schemas.microsoft.com/office/drawing/2014/main" val="209132906"/>
                      </a:ext>
                    </a:extLst>
                  </a:tr>
                  <a:tr h="518160">
                    <a:tc>
                      <a:txBody>
                        <a:bodyPr/>
                        <a:lstStyle/>
                        <a:p>
                          <a:endParaRPr lang="en-US"/>
                        </a:p>
                      </a:txBody>
                      <a:tcPr>
                        <a:blipFill>
                          <a:blip r:embed="rId4"/>
                          <a:stretch>
                            <a:fillRect l="-410" t="-310588" r="-820" b="-2353"/>
                          </a:stretch>
                        </a:blipFill>
                      </a:tcPr>
                    </a:tc>
                    <a:extLst>
                      <a:ext uri="{0D108BD9-81ED-4DB2-BD59-A6C34878D82A}">
                        <a16:rowId xmlns:a16="http://schemas.microsoft.com/office/drawing/2014/main" val="3850466751"/>
                      </a:ext>
                    </a:extLst>
                  </a:tr>
                </a:tbl>
              </a:graphicData>
            </a:graphic>
          </p:graphicFrame>
        </mc:Fallback>
      </mc:AlternateContent>
      <p:sp>
        <p:nvSpPr>
          <p:cNvPr id="6" name="Rectangle 5">
            <a:extLst>
              <a:ext uri="{FF2B5EF4-FFF2-40B4-BE49-F238E27FC236}">
                <a16:creationId xmlns:a16="http://schemas.microsoft.com/office/drawing/2014/main" id="{FA851432-8386-D96D-AE5B-C7CE1A17D26C}"/>
              </a:ext>
            </a:extLst>
          </p:cNvPr>
          <p:cNvSpPr/>
          <p:nvPr/>
        </p:nvSpPr>
        <p:spPr>
          <a:xfrm>
            <a:off x="927100" y="1464129"/>
            <a:ext cx="10426700" cy="914400"/>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sz="3200" dirty="0">
                <a:solidFill>
                  <a:srgbClr val="FF0000"/>
                </a:solidFill>
              </a:rPr>
              <a:t>Don’t</a:t>
            </a:r>
            <a:r>
              <a:rPr lang="en-US" sz="3200" dirty="0"/>
              <a:t> </a:t>
            </a:r>
            <a:r>
              <a:rPr lang="en-US" sz="3200" dirty="0">
                <a:solidFill>
                  <a:srgbClr val="FF0000"/>
                </a:solidFill>
              </a:rPr>
              <a:t>take</a:t>
            </a:r>
            <a:r>
              <a:rPr lang="en-US" sz="3200" dirty="0"/>
              <a:t> </a:t>
            </a:r>
            <a:r>
              <a:rPr lang="en-US" sz="3200" dirty="0">
                <a:solidFill>
                  <a:srgbClr val="FFFF00"/>
                </a:solidFill>
              </a:rPr>
              <a:t>magic</a:t>
            </a:r>
            <a:r>
              <a:rPr lang="en-US" sz="3200" dirty="0"/>
              <a:t> </a:t>
            </a:r>
            <a:r>
              <a:rPr lang="en-US" sz="3200" dirty="0">
                <a:solidFill>
                  <a:srgbClr val="FFC000"/>
                </a:solidFill>
              </a:rPr>
              <a:t>beans</a:t>
            </a:r>
            <a:r>
              <a:rPr lang="en-US" sz="3200" dirty="0"/>
              <a:t> in exchange for your only cow </a:t>
            </a:r>
          </a:p>
        </p:txBody>
      </p:sp>
      <mc:AlternateContent xmlns:mc="http://schemas.openxmlformats.org/markup-compatibility/2006" xmlns:a14="http://schemas.microsoft.com/office/drawing/2010/main">
        <mc:Choice Requires="a14">
          <p:graphicFrame>
            <p:nvGraphicFramePr>
              <p:cNvPr id="8" name="Table 3">
                <a:extLst>
                  <a:ext uri="{FF2B5EF4-FFF2-40B4-BE49-F238E27FC236}">
                    <a16:creationId xmlns:a16="http://schemas.microsoft.com/office/drawing/2014/main" id="{48F4D588-71DD-E93F-3CB8-1FD8C4F4E2B4}"/>
                  </a:ext>
                </a:extLst>
              </p:cNvPr>
              <p:cNvGraphicFramePr>
                <a:graphicFrameLocks noGrp="1"/>
              </p:cNvGraphicFramePr>
              <p:nvPr/>
            </p:nvGraphicFramePr>
            <p:xfrm>
              <a:off x="8331199" y="2577498"/>
              <a:ext cx="1480458" cy="2112328"/>
            </p:xfrm>
            <a:graphic>
              <a:graphicData uri="http://schemas.openxmlformats.org/drawingml/2006/table">
                <a:tbl>
                  <a:tblPr firstRow="1" bandRow="1">
                    <a:tableStyleId>{5940675A-B579-460E-94D1-54222C63F5DA}</a:tableStyleId>
                  </a:tblPr>
                  <a:tblGrid>
                    <a:gridCol w="1480458">
                      <a:extLst>
                        <a:ext uri="{9D8B030D-6E8A-4147-A177-3AD203B41FA5}">
                          <a16:colId xmlns:a16="http://schemas.microsoft.com/office/drawing/2014/main" val="3614572861"/>
                        </a:ext>
                      </a:extLst>
                    </a:gridCol>
                  </a:tblGrid>
                  <a:tr h="370840">
                    <a:tc>
                      <a:txBody>
                        <a:bodyPr/>
                        <a:lstStyle/>
                        <a:p>
                          <a:pPr algn="ctr"/>
                          <a14:m>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𝑉</m:t>
                                  </m:r>
                                </m:e>
                                <m:sub>
                                  <m:r>
                                    <a:rPr lang="en-US" sz="2800" b="0" i="1" smtClean="0">
                                      <a:latin typeface="Cambria Math" panose="02040503050406030204" pitchFamily="18" charset="0"/>
                                    </a:rPr>
                                    <m:t>𝐷𝑜</m:t>
                                  </m:r>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𝑛</m:t>
                                      </m:r>
                                    </m:e>
                                    <m:sup>
                                      <m:r>
                                        <a:rPr lang="en-US" sz="2800" b="0" i="1" smtClean="0">
                                          <a:latin typeface="Cambria Math" panose="02040503050406030204" pitchFamily="18" charset="0"/>
                                        </a:rPr>
                                        <m:t>′</m:t>
                                      </m:r>
                                    </m:sup>
                                  </m:sSup>
                                  <m:r>
                                    <a:rPr lang="en-US" sz="2800" b="0" i="1" smtClean="0">
                                      <a:latin typeface="Cambria Math" panose="02040503050406030204" pitchFamily="18" charset="0"/>
                                    </a:rPr>
                                    <m:t>𝑡</m:t>
                                  </m:r>
                                </m:sub>
                              </m:sSub>
                            </m:oMath>
                          </a14:m>
                          <a:r>
                            <a:rPr lang="en-US" sz="2800" dirty="0"/>
                            <a:t> </a:t>
                          </a:r>
                        </a:p>
                      </a:txBody>
                      <a:tcPr/>
                    </a:tc>
                    <a:extLst>
                      <a:ext uri="{0D108BD9-81ED-4DB2-BD59-A6C34878D82A}">
                        <a16:rowId xmlns:a16="http://schemas.microsoft.com/office/drawing/2014/main" val="497245897"/>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𝑉</m:t>
                                    </m:r>
                                  </m:e>
                                  <m:sub>
                                    <m:r>
                                      <a:rPr lang="en-US" sz="2800" b="0" i="1" smtClean="0">
                                        <a:latin typeface="Cambria Math" panose="02040503050406030204" pitchFamily="18" charset="0"/>
                                      </a:rPr>
                                      <m:t>𝑡𝑎𝑘𝑒</m:t>
                                    </m:r>
                                  </m:sub>
                                </m:sSub>
                              </m:oMath>
                            </m:oMathPara>
                          </a14:m>
                          <a:endParaRPr lang="en-US" sz="2800" dirty="0"/>
                        </a:p>
                      </a:txBody>
                      <a:tcPr/>
                    </a:tc>
                    <a:extLst>
                      <a:ext uri="{0D108BD9-81ED-4DB2-BD59-A6C34878D82A}">
                        <a16:rowId xmlns:a16="http://schemas.microsoft.com/office/drawing/2014/main" val="3740027808"/>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𝑉</m:t>
                                    </m:r>
                                  </m:e>
                                  <m:sub>
                                    <m:r>
                                      <a:rPr lang="en-US" sz="2800" b="0" i="1" smtClean="0">
                                        <a:latin typeface="Cambria Math" panose="02040503050406030204" pitchFamily="18" charset="0"/>
                                      </a:rPr>
                                      <m:t>𝑚𝑎𝑔𝑖𝑐</m:t>
                                    </m:r>
                                  </m:sub>
                                </m:sSub>
                              </m:oMath>
                            </m:oMathPara>
                          </a14:m>
                          <a:endParaRPr lang="en-US" sz="2800" dirty="0"/>
                        </a:p>
                      </a:txBody>
                      <a:tcPr/>
                    </a:tc>
                    <a:extLst>
                      <a:ext uri="{0D108BD9-81ED-4DB2-BD59-A6C34878D82A}">
                        <a16:rowId xmlns:a16="http://schemas.microsoft.com/office/drawing/2014/main" val="209132906"/>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𝑉</m:t>
                                    </m:r>
                                  </m:e>
                                  <m:sub>
                                    <m:r>
                                      <a:rPr lang="en-US" sz="2800" b="0" i="1" smtClean="0">
                                        <a:latin typeface="Cambria Math" panose="02040503050406030204" pitchFamily="18" charset="0"/>
                                      </a:rPr>
                                      <m:t>𝑏𝑒𝑎𝑛𝑠</m:t>
                                    </m:r>
                                  </m:sub>
                                </m:sSub>
                              </m:oMath>
                            </m:oMathPara>
                          </a14:m>
                          <a:endParaRPr lang="en-US" sz="2800" dirty="0"/>
                        </a:p>
                      </a:txBody>
                      <a:tcPr/>
                    </a:tc>
                    <a:extLst>
                      <a:ext uri="{0D108BD9-81ED-4DB2-BD59-A6C34878D82A}">
                        <a16:rowId xmlns:a16="http://schemas.microsoft.com/office/drawing/2014/main" val="3850466751"/>
                      </a:ext>
                    </a:extLst>
                  </a:tr>
                </a:tbl>
              </a:graphicData>
            </a:graphic>
          </p:graphicFrame>
        </mc:Choice>
        <mc:Fallback xmlns="">
          <p:graphicFrame>
            <p:nvGraphicFramePr>
              <p:cNvPr id="8" name="Table 3">
                <a:extLst>
                  <a:ext uri="{FF2B5EF4-FFF2-40B4-BE49-F238E27FC236}">
                    <a16:creationId xmlns:a16="http://schemas.microsoft.com/office/drawing/2014/main" id="{48F4D588-71DD-E93F-3CB8-1FD8C4F4E2B4}"/>
                  </a:ext>
                </a:extLst>
              </p:cNvPr>
              <p:cNvGraphicFramePr>
                <a:graphicFrameLocks noGrp="1"/>
              </p:cNvGraphicFramePr>
              <p:nvPr>
                <p:extLst>
                  <p:ext uri="{D42A27DB-BD31-4B8C-83A1-F6EECF244321}">
                    <p14:modId xmlns:p14="http://schemas.microsoft.com/office/powerpoint/2010/main" val="1412765440"/>
                  </p:ext>
                </p:extLst>
              </p:nvPr>
            </p:nvGraphicFramePr>
            <p:xfrm>
              <a:off x="8331199" y="2577498"/>
              <a:ext cx="1480458" cy="2112328"/>
            </p:xfrm>
            <a:graphic>
              <a:graphicData uri="http://schemas.openxmlformats.org/drawingml/2006/table">
                <a:tbl>
                  <a:tblPr firstRow="1" bandRow="1">
                    <a:tableStyleId>{5940675A-B579-460E-94D1-54222C63F5DA}</a:tableStyleId>
                  </a:tblPr>
                  <a:tblGrid>
                    <a:gridCol w="1480458">
                      <a:extLst>
                        <a:ext uri="{9D8B030D-6E8A-4147-A177-3AD203B41FA5}">
                          <a16:colId xmlns:a16="http://schemas.microsoft.com/office/drawing/2014/main" val="3614572861"/>
                        </a:ext>
                      </a:extLst>
                    </a:gridCol>
                  </a:tblGrid>
                  <a:tr h="523177">
                    <a:tc>
                      <a:txBody>
                        <a:bodyPr/>
                        <a:lstStyle/>
                        <a:p>
                          <a:endParaRPr lang="en-US"/>
                        </a:p>
                      </a:txBody>
                      <a:tcPr>
                        <a:blipFill>
                          <a:blip r:embed="rId5"/>
                          <a:stretch>
                            <a:fillRect l="-410" t="-1163" r="-820" b="-306977"/>
                          </a:stretch>
                        </a:blipFill>
                      </a:tcPr>
                    </a:tc>
                    <a:extLst>
                      <a:ext uri="{0D108BD9-81ED-4DB2-BD59-A6C34878D82A}">
                        <a16:rowId xmlns:a16="http://schemas.microsoft.com/office/drawing/2014/main" val="497245897"/>
                      </a:ext>
                    </a:extLst>
                  </a:tr>
                  <a:tr h="518160">
                    <a:tc>
                      <a:txBody>
                        <a:bodyPr/>
                        <a:lstStyle/>
                        <a:p>
                          <a:endParaRPr lang="en-US"/>
                        </a:p>
                      </a:txBody>
                      <a:tcPr>
                        <a:blipFill>
                          <a:blip r:embed="rId5"/>
                          <a:stretch>
                            <a:fillRect l="-410" t="-101163" r="-820" b="-206977"/>
                          </a:stretch>
                        </a:blipFill>
                      </a:tcPr>
                    </a:tc>
                    <a:extLst>
                      <a:ext uri="{0D108BD9-81ED-4DB2-BD59-A6C34878D82A}">
                        <a16:rowId xmlns:a16="http://schemas.microsoft.com/office/drawing/2014/main" val="3740027808"/>
                      </a:ext>
                    </a:extLst>
                  </a:tr>
                  <a:tr h="552831">
                    <a:tc>
                      <a:txBody>
                        <a:bodyPr/>
                        <a:lstStyle/>
                        <a:p>
                          <a:endParaRPr lang="en-US"/>
                        </a:p>
                      </a:txBody>
                      <a:tcPr>
                        <a:blipFill>
                          <a:blip r:embed="rId5"/>
                          <a:stretch>
                            <a:fillRect l="-410" t="-190110" r="-820" b="-95604"/>
                          </a:stretch>
                        </a:blipFill>
                      </a:tcPr>
                    </a:tc>
                    <a:extLst>
                      <a:ext uri="{0D108BD9-81ED-4DB2-BD59-A6C34878D82A}">
                        <a16:rowId xmlns:a16="http://schemas.microsoft.com/office/drawing/2014/main" val="209132906"/>
                      </a:ext>
                    </a:extLst>
                  </a:tr>
                  <a:tr h="518160">
                    <a:tc>
                      <a:txBody>
                        <a:bodyPr/>
                        <a:lstStyle/>
                        <a:p>
                          <a:endParaRPr lang="en-US"/>
                        </a:p>
                      </a:txBody>
                      <a:tcPr>
                        <a:blipFill>
                          <a:blip r:embed="rId5"/>
                          <a:stretch>
                            <a:fillRect l="-410" t="-310588" r="-820" b="-2353"/>
                          </a:stretch>
                        </a:blipFill>
                      </a:tcPr>
                    </a:tc>
                    <a:extLst>
                      <a:ext uri="{0D108BD9-81ED-4DB2-BD59-A6C34878D82A}">
                        <a16:rowId xmlns:a16="http://schemas.microsoft.com/office/drawing/2014/main" val="3850466751"/>
                      </a:ext>
                    </a:extLst>
                  </a:tr>
                </a:tbl>
              </a:graphicData>
            </a:graphic>
          </p:graphicFrame>
        </mc:Fallback>
      </mc:AlternateContent>
      <p:grpSp>
        <p:nvGrpSpPr>
          <p:cNvPr id="35" name="Group 34">
            <a:extLst>
              <a:ext uri="{FF2B5EF4-FFF2-40B4-BE49-F238E27FC236}">
                <a16:creationId xmlns:a16="http://schemas.microsoft.com/office/drawing/2014/main" id="{14CDC043-1B19-D92E-4554-B26E8A368FC6}"/>
              </a:ext>
            </a:extLst>
          </p:cNvPr>
          <p:cNvGrpSpPr/>
          <p:nvPr/>
        </p:nvGrpSpPr>
        <p:grpSpPr>
          <a:xfrm>
            <a:off x="9996901" y="4295025"/>
            <a:ext cx="2020928" cy="2425176"/>
            <a:chOff x="8313243" y="1066710"/>
            <a:chExt cx="2451735" cy="2986088"/>
          </a:xfrm>
        </p:grpSpPr>
        <p:pic>
          <p:nvPicPr>
            <p:cNvPr id="36" name="Picture 35">
              <a:extLst>
                <a:ext uri="{FF2B5EF4-FFF2-40B4-BE49-F238E27FC236}">
                  <a16:creationId xmlns:a16="http://schemas.microsoft.com/office/drawing/2014/main" id="{7B75D98A-F3AA-EED3-C43F-8C3EEE6CCD9A}"/>
                </a:ext>
              </a:extLst>
            </p:cNvPr>
            <p:cNvPicPr>
              <a:picLocks noChangeAspect="1"/>
            </p:cNvPicPr>
            <p:nvPr/>
          </p:nvPicPr>
          <p:blipFill>
            <a:blip r:embed="rId6"/>
            <a:stretch>
              <a:fillRect/>
            </a:stretch>
          </p:blipFill>
          <p:spPr>
            <a:xfrm>
              <a:off x="8313243" y="1066710"/>
              <a:ext cx="2451735" cy="2986088"/>
            </a:xfrm>
            <a:prstGeom prst="rect">
              <a:avLst/>
            </a:prstGeom>
          </p:spPr>
        </p:pic>
        <p:sp>
          <p:nvSpPr>
            <p:cNvPr id="37" name="Rectangle: Rounded Corners 36">
              <a:extLst>
                <a:ext uri="{FF2B5EF4-FFF2-40B4-BE49-F238E27FC236}">
                  <a16:creationId xmlns:a16="http://schemas.microsoft.com/office/drawing/2014/main" id="{A40B2266-0A25-7333-059A-939FB484560E}"/>
                </a:ext>
              </a:extLst>
            </p:cNvPr>
            <p:cNvSpPr/>
            <p:nvPr/>
          </p:nvSpPr>
          <p:spPr>
            <a:xfrm>
              <a:off x="8732111" y="3597556"/>
              <a:ext cx="1433375" cy="336456"/>
            </a:xfrm>
            <a:prstGeom prst="round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2792863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92AB3-435C-5846-AAD0-115AED629458}"/>
              </a:ext>
            </a:extLst>
          </p:cNvPr>
          <p:cNvSpPr>
            <a:spLocks noGrp="1"/>
          </p:cNvSpPr>
          <p:nvPr>
            <p:ph type="title"/>
          </p:nvPr>
        </p:nvSpPr>
        <p:spPr/>
        <p:txBody>
          <a:bodyPr/>
          <a:lstStyle/>
          <a:p>
            <a:r>
              <a:rPr lang="en-US" dirty="0"/>
              <a:t>Transformer Fundamentals</a:t>
            </a:r>
          </a:p>
        </p:txBody>
      </p:sp>
      <p:sp>
        <p:nvSpPr>
          <p:cNvPr id="3" name="Content Placeholder 2">
            <a:extLst>
              <a:ext uri="{FF2B5EF4-FFF2-40B4-BE49-F238E27FC236}">
                <a16:creationId xmlns:a16="http://schemas.microsoft.com/office/drawing/2014/main" id="{362AE222-76E8-4C40-DBE5-9896DBF041D5}"/>
              </a:ext>
            </a:extLst>
          </p:cNvPr>
          <p:cNvSpPr>
            <a:spLocks noGrp="1"/>
          </p:cNvSpPr>
          <p:nvPr>
            <p:ph idx="1"/>
          </p:nvPr>
        </p:nvSpPr>
        <p:spPr>
          <a:xfrm>
            <a:off x="838200" y="1825625"/>
            <a:ext cx="10515600" cy="1541463"/>
          </a:xfrm>
        </p:spPr>
        <p:txBody>
          <a:bodyPr>
            <a:normAutofit/>
          </a:bodyPr>
          <a:lstStyle/>
          <a:p>
            <a:r>
              <a:rPr lang="en-US" sz="4000" dirty="0"/>
              <a:t>Encoder – Decoder Model</a:t>
            </a:r>
          </a:p>
          <a:p>
            <a:r>
              <a:rPr lang="en-US" sz="4000" dirty="0"/>
              <a:t>Attention</a:t>
            </a:r>
          </a:p>
        </p:txBody>
      </p:sp>
      <p:pic>
        <p:nvPicPr>
          <p:cNvPr id="1026" name="Picture 2">
            <a:extLst>
              <a:ext uri="{FF2B5EF4-FFF2-40B4-BE49-F238E27FC236}">
                <a16:creationId xmlns:a16="http://schemas.microsoft.com/office/drawing/2014/main" id="{A436720B-4087-5126-627F-5930385AE7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57800" y="3905886"/>
            <a:ext cx="1676400" cy="16764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46DCDDB6-6CE2-4EF5-E1C7-6984ACF64A6E}"/>
              </a:ext>
            </a:extLst>
          </p:cNvPr>
          <p:cNvSpPr txBox="1"/>
          <p:nvPr/>
        </p:nvSpPr>
        <p:spPr>
          <a:xfrm>
            <a:off x="5257800" y="5582286"/>
            <a:ext cx="1676400" cy="461665"/>
          </a:xfrm>
          <a:prstGeom prst="rect">
            <a:avLst/>
          </a:prstGeom>
          <a:noFill/>
        </p:spPr>
        <p:txBody>
          <a:bodyPr wrap="square" rtlCol="0">
            <a:spAutoFit/>
          </a:bodyPr>
          <a:lstStyle/>
          <a:p>
            <a:pPr algn="ctr"/>
            <a:r>
              <a:rPr lang="en-US" sz="2400" dirty="0"/>
              <a:t>Shout-out!</a:t>
            </a:r>
          </a:p>
        </p:txBody>
      </p:sp>
    </p:spTree>
    <p:extLst>
      <p:ext uri="{BB962C8B-B14F-4D97-AF65-F5344CB8AC3E}">
        <p14:creationId xmlns:p14="http://schemas.microsoft.com/office/powerpoint/2010/main" val="198865233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7F0778-6854-88A4-B99A-82ADDA3EC8A9}"/>
              </a:ext>
            </a:extLst>
          </p:cNvPr>
          <p:cNvSpPr>
            <a:spLocks noGrp="1"/>
          </p:cNvSpPr>
          <p:nvPr>
            <p:ph type="title"/>
          </p:nvPr>
        </p:nvSpPr>
        <p:spPr/>
        <p:txBody>
          <a:bodyPr/>
          <a:lstStyle/>
          <a:p>
            <a:r>
              <a:rPr lang="en-US" dirty="0"/>
              <a:t>Query, Key, Values</a:t>
            </a:r>
          </a:p>
        </p:txBody>
      </p:sp>
      <mc:AlternateContent xmlns:mc="http://schemas.openxmlformats.org/markup-compatibility/2006" xmlns:a14="http://schemas.microsoft.com/office/drawing/2010/main">
        <mc:Choice Requires="a14">
          <p:graphicFrame>
            <p:nvGraphicFramePr>
              <p:cNvPr id="3" name="Table 3">
                <a:extLst>
                  <a:ext uri="{FF2B5EF4-FFF2-40B4-BE49-F238E27FC236}">
                    <a16:creationId xmlns:a16="http://schemas.microsoft.com/office/drawing/2014/main" id="{A35BA463-FB0E-49B8-FBA8-E5AA41063808}"/>
                  </a:ext>
                </a:extLst>
              </p:cNvPr>
              <p:cNvGraphicFramePr>
                <a:graphicFrameLocks noGrp="1"/>
              </p:cNvGraphicFramePr>
              <p:nvPr/>
            </p:nvGraphicFramePr>
            <p:xfrm>
              <a:off x="682171" y="2577498"/>
              <a:ext cx="1480458" cy="2112328"/>
            </p:xfrm>
            <a:graphic>
              <a:graphicData uri="http://schemas.openxmlformats.org/drawingml/2006/table">
                <a:tbl>
                  <a:tblPr firstRow="1" bandRow="1">
                    <a:tableStyleId>{5940675A-B579-460E-94D1-54222C63F5DA}</a:tableStyleId>
                  </a:tblPr>
                  <a:tblGrid>
                    <a:gridCol w="1480458">
                      <a:extLst>
                        <a:ext uri="{9D8B030D-6E8A-4147-A177-3AD203B41FA5}">
                          <a16:colId xmlns:a16="http://schemas.microsoft.com/office/drawing/2014/main" val="3614572861"/>
                        </a:ext>
                      </a:extLst>
                    </a:gridCol>
                  </a:tblGrid>
                  <a:tr h="370840">
                    <a:tc>
                      <a:txBody>
                        <a:bodyPr/>
                        <a:lstStyle/>
                        <a:p>
                          <a:pPr algn="ctr"/>
                          <a14:m>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𝑄</m:t>
                                  </m:r>
                                </m:e>
                                <m:sub>
                                  <m:r>
                                    <a:rPr lang="en-US" sz="2800" b="0" i="1" smtClean="0">
                                      <a:latin typeface="Cambria Math" panose="02040503050406030204" pitchFamily="18" charset="0"/>
                                    </a:rPr>
                                    <m:t>𝐷𝑜</m:t>
                                  </m:r>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𝑛</m:t>
                                      </m:r>
                                    </m:e>
                                    <m:sup>
                                      <m:r>
                                        <a:rPr lang="en-US" sz="2800" b="0" i="1" smtClean="0">
                                          <a:latin typeface="Cambria Math" panose="02040503050406030204" pitchFamily="18" charset="0"/>
                                        </a:rPr>
                                        <m:t>′</m:t>
                                      </m:r>
                                    </m:sup>
                                  </m:sSup>
                                  <m:r>
                                    <a:rPr lang="en-US" sz="2800" b="0" i="1" smtClean="0">
                                      <a:latin typeface="Cambria Math" panose="02040503050406030204" pitchFamily="18" charset="0"/>
                                    </a:rPr>
                                    <m:t>𝑡</m:t>
                                  </m:r>
                                </m:sub>
                              </m:sSub>
                            </m:oMath>
                          </a14:m>
                          <a:r>
                            <a:rPr lang="en-US" sz="2800" dirty="0"/>
                            <a:t> </a:t>
                          </a:r>
                        </a:p>
                      </a:txBody>
                      <a:tcPr/>
                    </a:tc>
                    <a:extLst>
                      <a:ext uri="{0D108BD9-81ED-4DB2-BD59-A6C34878D82A}">
                        <a16:rowId xmlns:a16="http://schemas.microsoft.com/office/drawing/2014/main" val="497245897"/>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𝑄</m:t>
                                    </m:r>
                                  </m:e>
                                  <m:sub>
                                    <m:r>
                                      <a:rPr lang="en-US" sz="2800" b="0" i="1" smtClean="0">
                                        <a:latin typeface="Cambria Math" panose="02040503050406030204" pitchFamily="18" charset="0"/>
                                      </a:rPr>
                                      <m:t>𝑡𝑎𝑘𝑒</m:t>
                                    </m:r>
                                  </m:sub>
                                </m:sSub>
                              </m:oMath>
                            </m:oMathPara>
                          </a14:m>
                          <a:endParaRPr lang="en-US" sz="2800" dirty="0"/>
                        </a:p>
                      </a:txBody>
                      <a:tcPr/>
                    </a:tc>
                    <a:extLst>
                      <a:ext uri="{0D108BD9-81ED-4DB2-BD59-A6C34878D82A}">
                        <a16:rowId xmlns:a16="http://schemas.microsoft.com/office/drawing/2014/main" val="3740027808"/>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𝑄</m:t>
                                    </m:r>
                                  </m:e>
                                  <m:sub>
                                    <m:r>
                                      <a:rPr lang="en-US" sz="2800" b="0" i="1" smtClean="0">
                                        <a:latin typeface="Cambria Math" panose="02040503050406030204" pitchFamily="18" charset="0"/>
                                      </a:rPr>
                                      <m:t>𝑚𝑎𝑔𝑖𝑐</m:t>
                                    </m:r>
                                  </m:sub>
                                </m:sSub>
                              </m:oMath>
                            </m:oMathPara>
                          </a14:m>
                          <a:endParaRPr lang="en-US" sz="2800" dirty="0"/>
                        </a:p>
                      </a:txBody>
                      <a:tcPr/>
                    </a:tc>
                    <a:extLst>
                      <a:ext uri="{0D108BD9-81ED-4DB2-BD59-A6C34878D82A}">
                        <a16:rowId xmlns:a16="http://schemas.microsoft.com/office/drawing/2014/main" val="209132906"/>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𝑄</m:t>
                                    </m:r>
                                  </m:e>
                                  <m:sub>
                                    <m:r>
                                      <a:rPr lang="en-US" sz="2800" b="0" i="1" smtClean="0">
                                        <a:latin typeface="Cambria Math" panose="02040503050406030204" pitchFamily="18" charset="0"/>
                                      </a:rPr>
                                      <m:t>𝑏𝑒𝑎𝑛𝑠</m:t>
                                    </m:r>
                                  </m:sub>
                                </m:sSub>
                              </m:oMath>
                            </m:oMathPara>
                          </a14:m>
                          <a:endParaRPr lang="en-US" sz="2800" dirty="0"/>
                        </a:p>
                      </a:txBody>
                      <a:tcPr/>
                    </a:tc>
                    <a:extLst>
                      <a:ext uri="{0D108BD9-81ED-4DB2-BD59-A6C34878D82A}">
                        <a16:rowId xmlns:a16="http://schemas.microsoft.com/office/drawing/2014/main" val="3850466751"/>
                      </a:ext>
                    </a:extLst>
                  </a:tr>
                </a:tbl>
              </a:graphicData>
            </a:graphic>
          </p:graphicFrame>
        </mc:Choice>
        <mc:Fallback xmlns="">
          <p:graphicFrame>
            <p:nvGraphicFramePr>
              <p:cNvPr id="3" name="Table 3">
                <a:extLst>
                  <a:ext uri="{FF2B5EF4-FFF2-40B4-BE49-F238E27FC236}">
                    <a16:creationId xmlns:a16="http://schemas.microsoft.com/office/drawing/2014/main" id="{A35BA463-FB0E-49B8-FBA8-E5AA41063808}"/>
                  </a:ext>
                </a:extLst>
              </p:cNvPr>
              <p:cNvGraphicFramePr>
                <a:graphicFrameLocks noGrp="1"/>
              </p:cNvGraphicFramePr>
              <p:nvPr>
                <p:extLst>
                  <p:ext uri="{D42A27DB-BD31-4B8C-83A1-F6EECF244321}">
                    <p14:modId xmlns:p14="http://schemas.microsoft.com/office/powerpoint/2010/main" val="2659359380"/>
                  </p:ext>
                </p:extLst>
              </p:nvPr>
            </p:nvGraphicFramePr>
            <p:xfrm>
              <a:off x="682171" y="2577498"/>
              <a:ext cx="1480458" cy="2112328"/>
            </p:xfrm>
            <a:graphic>
              <a:graphicData uri="http://schemas.openxmlformats.org/drawingml/2006/table">
                <a:tbl>
                  <a:tblPr firstRow="1" bandRow="1">
                    <a:tableStyleId>{5940675A-B579-460E-94D1-54222C63F5DA}</a:tableStyleId>
                  </a:tblPr>
                  <a:tblGrid>
                    <a:gridCol w="1480458">
                      <a:extLst>
                        <a:ext uri="{9D8B030D-6E8A-4147-A177-3AD203B41FA5}">
                          <a16:colId xmlns:a16="http://schemas.microsoft.com/office/drawing/2014/main" val="3614572861"/>
                        </a:ext>
                      </a:extLst>
                    </a:gridCol>
                  </a:tblGrid>
                  <a:tr h="523177">
                    <a:tc>
                      <a:txBody>
                        <a:bodyPr/>
                        <a:lstStyle/>
                        <a:p>
                          <a:endParaRPr lang="en-US"/>
                        </a:p>
                      </a:txBody>
                      <a:tcPr>
                        <a:blipFill>
                          <a:blip r:embed="rId3"/>
                          <a:stretch>
                            <a:fillRect l="-410" t="-1163" r="-820" b="-306977"/>
                          </a:stretch>
                        </a:blipFill>
                      </a:tcPr>
                    </a:tc>
                    <a:extLst>
                      <a:ext uri="{0D108BD9-81ED-4DB2-BD59-A6C34878D82A}">
                        <a16:rowId xmlns:a16="http://schemas.microsoft.com/office/drawing/2014/main" val="497245897"/>
                      </a:ext>
                    </a:extLst>
                  </a:tr>
                  <a:tr h="518160">
                    <a:tc>
                      <a:txBody>
                        <a:bodyPr/>
                        <a:lstStyle/>
                        <a:p>
                          <a:endParaRPr lang="en-US"/>
                        </a:p>
                      </a:txBody>
                      <a:tcPr>
                        <a:blipFill>
                          <a:blip r:embed="rId3"/>
                          <a:stretch>
                            <a:fillRect l="-410" t="-101163" r="-820" b="-206977"/>
                          </a:stretch>
                        </a:blipFill>
                      </a:tcPr>
                    </a:tc>
                    <a:extLst>
                      <a:ext uri="{0D108BD9-81ED-4DB2-BD59-A6C34878D82A}">
                        <a16:rowId xmlns:a16="http://schemas.microsoft.com/office/drawing/2014/main" val="3740027808"/>
                      </a:ext>
                    </a:extLst>
                  </a:tr>
                  <a:tr h="552831">
                    <a:tc>
                      <a:txBody>
                        <a:bodyPr/>
                        <a:lstStyle/>
                        <a:p>
                          <a:endParaRPr lang="en-US"/>
                        </a:p>
                      </a:txBody>
                      <a:tcPr>
                        <a:blipFill>
                          <a:blip r:embed="rId3"/>
                          <a:stretch>
                            <a:fillRect l="-410" t="-190110" r="-820" b="-95604"/>
                          </a:stretch>
                        </a:blipFill>
                      </a:tcPr>
                    </a:tc>
                    <a:extLst>
                      <a:ext uri="{0D108BD9-81ED-4DB2-BD59-A6C34878D82A}">
                        <a16:rowId xmlns:a16="http://schemas.microsoft.com/office/drawing/2014/main" val="209132906"/>
                      </a:ext>
                    </a:extLst>
                  </a:tr>
                  <a:tr h="518160">
                    <a:tc>
                      <a:txBody>
                        <a:bodyPr/>
                        <a:lstStyle/>
                        <a:p>
                          <a:endParaRPr lang="en-US"/>
                        </a:p>
                      </a:txBody>
                      <a:tcPr>
                        <a:blipFill>
                          <a:blip r:embed="rId3"/>
                          <a:stretch>
                            <a:fillRect l="-410" t="-310588" r="-820" b="-2353"/>
                          </a:stretch>
                        </a:blipFill>
                      </a:tcPr>
                    </a:tc>
                    <a:extLst>
                      <a:ext uri="{0D108BD9-81ED-4DB2-BD59-A6C34878D82A}">
                        <a16:rowId xmlns:a16="http://schemas.microsoft.com/office/drawing/2014/main" val="3850466751"/>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5" name="Table 3">
                <a:extLst>
                  <a:ext uri="{FF2B5EF4-FFF2-40B4-BE49-F238E27FC236}">
                    <a16:creationId xmlns:a16="http://schemas.microsoft.com/office/drawing/2014/main" id="{B0C1B3B6-4AC1-8565-1AA5-3435B2FBD4DF}"/>
                  </a:ext>
                </a:extLst>
              </p:cNvPr>
              <p:cNvGraphicFramePr>
                <a:graphicFrameLocks noGrp="1"/>
              </p:cNvGraphicFramePr>
              <p:nvPr/>
            </p:nvGraphicFramePr>
            <p:xfrm>
              <a:off x="4506685" y="2577498"/>
              <a:ext cx="1480458" cy="2112328"/>
            </p:xfrm>
            <a:graphic>
              <a:graphicData uri="http://schemas.openxmlformats.org/drawingml/2006/table">
                <a:tbl>
                  <a:tblPr firstRow="1" bandRow="1">
                    <a:tableStyleId>{5940675A-B579-460E-94D1-54222C63F5DA}</a:tableStyleId>
                  </a:tblPr>
                  <a:tblGrid>
                    <a:gridCol w="1480458">
                      <a:extLst>
                        <a:ext uri="{9D8B030D-6E8A-4147-A177-3AD203B41FA5}">
                          <a16:colId xmlns:a16="http://schemas.microsoft.com/office/drawing/2014/main" val="3614572861"/>
                        </a:ext>
                      </a:extLst>
                    </a:gridCol>
                  </a:tblGrid>
                  <a:tr h="370840">
                    <a:tc>
                      <a:txBody>
                        <a:bodyPr/>
                        <a:lstStyle/>
                        <a:p>
                          <a:pPr algn="ctr"/>
                          <a14:m>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𝐾</m:t>
                                  </m:r>
                                </m:e>
                                <m:sub>
                                  <m:r>
                                    <a:rPr lang="en-US" sz="2800" b="0" i="1" smtClean="0">
                                      <a:latin typeface="Cambria Math" panose="02040503050406030204" pitchFamily="18" charset="0"/>
                                    </a:rPr>
                                    <m:t>𝐷𝑜</m:t>
                                  </m:r>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𝑛</m:t>
                                      </m:r>
                                    </m:e>
                                    <m:sup>
                                      <m:r>
                                        <a:rPr lang="en-US" sz="2800" b="0" i="1" smtClean="0">
                                          <a:latin typeface="Cambria Math" panose="02040503050406030204" pitchFamily="18" charset="0"/>
                                        </a:rPr>
                                        <m:t>′</m:t>
                                      </m:r>
                                    </m:sup>
                                  </m:sSup>
                                  <m:r>
                                    <a:rPr lang="en-US" sz="2800" b="0" i="1" smtClean="0">
                                      <a:latin typeface="Cambria Math" panose="02040503050406030204" pitchFamily="18" charset="0"/>
                                    </a:rPr>
                                    <m:t>𝑡</m:t>
                                  </m:r>
                                </m:sub>
                              </m:sSub>
                            </m:oMath>
                          </a14:m>
                          <a:r>
                            <a:rPr lang="en-US" sz="2800" dirty="0"/>
                            <a:t> </a:t>
                          </a:r>
                        </a:p>
                      </a:txBody>
                      <a:tcPr/>
                    </a:tc>
                    <a:extLst>
                      <a:ext uri="{0D108BD9-81ED-4DB2-BD59-A6C34878D82A}">
                        <a16:rowId xmlns:a16="http://schemas.microsoft.com/office/drawing/2014/main" val="497245897"/>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𝐾</m:t>
                                    </m:r>
                                  </m:e>
                                  <m:sub>
                                    <m:r>
                                      <a:rPr lang="en-US" sz="2800" b="0" i="1" smtClean="0">
                                        <a:latin typeface="Cambria Math" panose="02040503050406030204" pitchFamily="18" charset="0"/>
                                      </a:rPr>
                                      <m:t>𝑡𝑎𝑘𝑒</m:t>
                                    </m:r>
                                  </m:sub>
                                </m:sSub>
                              </m:oMath>
                            </m:oMathPara>
                          </a14:m>
                          <a:endParaRPr lang="en-US" sz="2800" dirty="0"/>
                        </a:p>
                      </a:txBody>
                      <a:tcPr/>
                    </a:tc>
                    <a:extLst>
                      <a:ext uri="{0D108BD9-81ED-4DB2-BD59-A6C34878D82A}">
                        <a16:rowId xmlns:a16="http://schemas.microsoft.com/office/drawing/2014/main" val="3740027808"/>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𝐾</m:t>
                                    </m:r>
                                  </m:e>
                                  <m:sub>
                                    <m:r>
                                      <a:rPr lang="en-US" sz="2800" b="0" i="1" smtClean="0">
                                        <a:latin typeface="Cambria Math" panose="02040503050406030204" pitchFamily="18" charset="0"/>
                                      </a:rPr>
                                      <m:t>𝑚𝑎𝑔𝑖𝑐</m:t>
                                    </m:r>
                                  </m:sub>
                                </m:sSub>
                              </m:oMath>
                            </m:oMathPara>
                          </a14:m>
                          <a:endParaRPr lang="en-US" sz="2800" dirty="0"/>
                        </a:p>
                      </a:txBody>
                      <a:tcPr/>
                    </a:tc>
                    <a:extLst>
                      <a:ext uri="{0D108BD9-81ED-4DB2-BD59-A6C34878D82A}">
                        <a16:rowId xmlns:a16="http://schemas.microsoft.com/office/drawing/2014/main" val="209132906"/>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𝐾</m:t>
                                    </m:r>
                                  </m:e>
                                  <m:sub>
                                    <m:r>
                                      <a:rPr lang="en-US" sz="2800" b="0" i="1" smtClean="0">
                                        <a:latin typeface="Cambria Math" panose="02040503050406030204" pitchFamily="18" charset="0"/>
                                      </a:rPr>
                                      <m:t>𝑏𝑒𝑎𝑛𝑠</m:t>
                                    </m:r>
                                  </m:sub>
                                </m:sSub>
                              </m:oMath>
                            </m:oMathPara>
                          </a14:m>
                          <a:endParaRPr lang="en-US" sz="2800" dirty="0"/>
                        </a:p>
                      </a:txBody>
                      <a:tcPr/>
                    </a:tc>
                    <a:extLst>
                      <a:ext uri="{0D108BD9-81ED-4DB2-BD59-A6C34878D82A}">
                        <a16:rowId xmlns:a16="http://schemas.microsoft.com/office/drawing/2014/main" val="3850466751"/>
                      </a:ext>
                    </a:extLst>
                  </a:tr>
                </a:tbl>
              </a:graphicData>
            </a:graphic>
          </p:graphicFrame>
        </mc:Choice>
        <mc:Fallback xmlns="">
          <p:graphicFrame>
            <p:nvGraphicFramePr>
              <p:cNvPr id="5" name="Table 3">
                <a:extLst>
                  <a:ext uri="{FF2B5EF4-FFF2-40B4-BE49-F238E27FC236}">
                    <a16:creationId xmlns:a16="http://schemas.microsoft.com/office/drawing/2014/main" id="{B0C1B3B6-4AC1-8565-1AA5-3435B2FBD4DF}"/>
                  </a:ext>
                </a:extLst>
              </p:cNvPr>
              <p:cNvGraphicFramePr>
                <a:graphicFrameLocks noGrp="1"/>
              </p:cNvGraphicFramePr>
              <p:nvPr>
                <p:extLst>
                  <p:ext uri="{D42A27DB-BD31-4B8C-83A1-F6EECF244321}">
                    <p14:modId xmlns:p14="http://schemas.microsoft.com/office/powerpoint/2010/main" val="2579725125"/>
                  </p:ext>
                </p:extLst>
              </p:nvPr>
            </p:nvGraphicFramePr>
            <p:xfrm>
              <a:off x="4506685" y="2577498"/>
              <a:ext cx="1480458" cy="2112328"/>
            </p:xfrm>
            <a:graphic>
              <a:graphicData uri="http://schemas.openxmlformats.org/drawingml/2006/table">
                <a:tbl>
                  <a:tblPr firstRow="1" bandRow="1">
                    <a:tableStyleId>{5940675A-B579-460E-94D1-54222C63F5DA}</a:tableStyleId>
                  </a:tblPr>
                  <a:tblGrid>
                    <a:gridCol w="1480458">
                      <a:extLst>
                        <a:ext uri="{9D8B030D-6E8A-4147-A177-3AD203B41FA5}">
                          <a16:colId xmlns:a16="http://schemas.microsoft.com/office/drawing/2014/main" val="3614572861"/>
                        </a:ext>
                      </a:extLst>
                    </a:gridCol>
                  </a:tblGrid>
                  <a:tr h="523177">
                    <a:tc>
                      <a:txBody>
                        <a:bodyPr/>
                        <a:lstStyle/>
                        <a:p>
                          <a:endParaRPr lang="en-US"/>
                        </a:p>
                      </a:txBody>
                      <a:tcPr>
                        <a:blipFill>
                          <a:blip r:embed="rId4"/>
                          <a:stretch>
                            <a:fillRect l="-410" t="-1163" r="-820" b="-306977"/>
                          </a:stretch>
                        </a:blipFill>
                      </a:tcPr>
                    </a:tc>
                    <a:extLst>
                      <a:ext uri="{0D108BD9-81ED-4DB2-BD59-A6C34878D82A}">
                        <a16:rowId xmlns:a16="http://schemas.microsoft.com/office/drawing/2014/main" val="497245897"/>
                      </a:ext>
                    </a:extLst>
                  </a:tr>
                  <a:tr h="518160">
                    <a:tc>
                      <a:txBody>
                        <a:bodyPr/>
                        <a:lstStyle/>
                        <a:p>
                          <a:endParaRPr lang="en-US"/>
                        </a:p>
                      </a:txBody>
                      <a:tcPr>
                        <a:blipFill>
                          <a:blip r:embed="rId4"/>
                          <a:stretch>
                            <a:fillRect l="-410" t="-101163" r="-820" b="-206977"/>
                          </a:stretch>
                        </a:blipFill>
                      </a:tcPr>
                    </a:tc>
                    <a:extLst>
                      <a:ext uri="{0D108BD9-81ED-4DB2-BD59-A6C34878D82A}">
                        <a16:rowId xmlns:a16="http://schemas.microsoft.com/office/drawing/2014/main" val="3740027808"/>
                      </a:ext>
                    </a:extLst>
                  </a:tr>
                  <a:tr h="552831">
                    <a:tc>
                      <a:txBody>
                        <a:bodyPr/>
                        <a:lstStyle/>
                        <a:p>
                          <a:endParaRPr lang="en-US"/>
                        </a:p>
                      </a:txBody>
                      <a:tcPr>
                        <a:blipFill>
                          <a:blip r:embed="rId4"/>
                          <a:stretch>
                            <a:fillRect l="-410" t="-190110" r="-820" b="-95604"/>
                          </a:stretch>
                        </a:blipFill>
                      </a:tcPr>
                    </a:tc>
                    <a:extLst>
                      <a:ext uri="{0D108BD9-81ED-4DB2-BD59-A6C34878D82A}">
                        <a16:rowId xmlns:a16="http://schemas.microsoft.com/office/drawing/2014/main" val="209132906"/>
                      </a:ext>
                    </a:extLst>
                  </a:tr>
                  <a:tr h="518160">
                    <a:tc>
                      <a:txBody>
                        <a:bodyPr/>
                        <a:lstStyle/>
                        <a:p>
                          <a:endParaRPr lang="en-US"/>
                        </a:p>
                      </a:txBody>
                      <a:tcPr>
                        <a:blipFill>
                          <a:blip r:embed="rId4"/>
                          <a:stretch>
                            <a:fillRect l="-410" t="-310588" r="-820" b="-2353"/>
                          </a:stretch>
                        </a:blipFill>
                      </a:tcPr>
                    </a:tc>
                    <a:extLst>
                      <a:ext uri="{0D108BD9-81ED-4DB2-BD59-A6C34878D82A}">
                        <a16:rowId xmlns:a16="http://schemas.microsoft.com/office/drawing/2014/main" val="3850466751"/>
                      </a:ext>
                    </a:extLst>
                  </a:tr>
                </a:tbl>
              </a:graphicData>
            </a:graphic>
          </p:graphicFrame>
        </mc:Fallback>
      </mc:AlternateContent>
      <p:cxnSp>
        <p:nvCxnSpPr>
          <p:cNvPr id="7" name="Straight Connector 6">
            <a:extLst>
              <a:ext uri="{FF2B5EF4-FFF2-40B4-BE49-F238E27FC236}">
                <a16:creationId xmlns:a16="http://schemas.microsoft.com/office/drawing/2014/main" id="{D5D68798-58A3-AF5A-CC1E-60D9A2D2AAB4}"/>
              </a:ext>
            </a:extLst>
          </p:cNvPr>
          <p:cNvCxnSpPr/>
          <p:nvPr/>
        </p:nvCxnSpPr>
        <p:spPr>
          <a:xfrm>
            <a:off x="2032000" y="2801261"/>
            <a:ext cx="2474685" cy="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20F018AA-5BD1-FA7B-44E1-4125C8F8BBA7}"/>
              </a:ext>
            </a:extLst>
          </p:cNvPr>
          <p:cNvCxnSpPr>
            <a:cxnSpLocks/>
          </p:cNvCxnSpPr>
          <p:nvPr/>
        </p:nvCxnSpPr>
        <p:spPr>
          <a:xfrm>
            <a:off x="2032000" y="2815775"/>
            <a:ext cx="2474685" cy="551543"/>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65F2A5F1-3A11-756D-C0F3-9A1B9319A487}"/>
              </a:ext>
            </a:extLst>
          </p:cNvPr>
          <p:cNvCxnSpPr/>
          <p:nvPr/>
        </p:nvCxnSpPr>
        <p:spPr>
          <a:xfrm>
            <a:off x="2032000" y="2801261"/>
            <a:ext cx="2474685" cy="1132114"/>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0E8E346E-3CD4-869B-7888-408990418E6E}"/>
              </a:ext>
            </a:extLst>
          </p:cNvPr>
          <p:cNvCxnSpPr/>
          <p:nvPr/>
        </p:nvCxnSpPr>
        <p:spPr>
          <a:xfrm>
            <a:off x="2032000" y="2815775"/>
            <a:ext cx="2474685" cy="1654629"/>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FA851432-8386-D96D-AE5B-C7CE1A17D26C}"/>
              </a:ext>
            </a:extLst>
          </p:cNvPr>
          <p:cNvSpPr/>
          <p:nvPr/>
        </p:nvSpPr>
        <p:spPr>
          <a:xfrm>
            <a:off x="927100" y="1464129"/>
            <a:ext cx="10426700" cy="914400"/>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sz="3200" dirty="0">
                <a:solidFill>
                  <a:srgbClr val="FF0000"/>
                </a:solidFill>
              </a:rPr>
              <a:t>Don’t</a:t>
            </a:r>
            <a:r>
              <a:rPr lang="en-US" sz="3200" dirty="0"/>
              <a:t> </a:t>
            </a:r>
            <a:r>
              <a:rPr lang="en-US" sz="3200" dirty="0">
                <a:solidFill>
                  <a:srgbClr val="FF0000"/>
                </a:solidFill>
              </a:rPr>
              <a:t>take</a:t>
            </a:r>
            <a:r>
              <a:rPr lang="en-US" sz="3200" dirty="0"/>
              <a:t> </a:t>
            </a:r>
            <a:r>
              <a:rPr lang="en-US" sz="3200" dirty="0">
                <a:solidFill>
                  <a:srgbClr val="FFFF00"/>
                </a:solidFill>
              </a:rPr>
              <a:t>magic</a:t>
            </a:r>
            <a:r>
              <a:rPr lang="en-US" sz="3200" dirty="0"/>
              <a:t> </a:t>
            </a:r>
            <a:r>
              <a:rPr lang="en-US" sz="3200" dirty="0">
                <a:solidFill>
                  <a:srgbClr val="FFC000"/>
                </a:solidFill>
              </a:rPr>
              <a:t>beans</a:t>
            </a:r>
            <a:r>
              <a:rPr lang="en-US" sz="3200" dirty="0"/>
              <a:t> in exchange for your only cow </a:t>
            </a:r>
          </a:p>
        </p:txBody>
      </p:sp>
      <mc:AlternateContent xmlns:mc="http://schemas.openxmlformats.org/markup-compatibility/2006" xmlns:a14="http://schemas.microsoft.com/office/drawing/2010/main">
        <mc:Choice Requires="a14">
          <p:graphicFrame>
            <p:nvGraphicFramePr>
              <p:cNvPr id="8" name="Table 3">
                <a:extLst>
                  <a:ext uri="{FF2B5EF4-FFF2-40B4-BE49-F238E27FC236}">
                    <a16:creationId xmlns:a16="http://schemas.microsoft.com/office/drawing/2014/main" id="{48F4D588-71DD-E93F-3CB8-1FD8C4F4E2B4}"/>
                  </a:ext>
                </a:extLst>
              </p:cNvPr>
              <p:cNvGraphicFramePr>
                <a:graphicFrameLocks noGrp="1"/>
              </p:cNvGraphicFramePr>
              <p:nvPr/>
            </p:nvGraphicFramePr>
            <p:xfrm>
              <a:off x="8331199" y="2577498"/>
              <a:ext cx="1480458" cy="2112328"/>
            </p:xfrm>
            <a:graphic>
              <a:graphicData uri="http://schemas.openxmlformats.org/drawingml/2006/table">
                <a:tbl>
                  <a:tblPr firstRow="1" bandRow="1">
                    <a:tableStyleId>{5940675A-B579-460E-94D1-54222C63F5DA}</a:tableStyleId>
                  </a:tblPr>
                  <a:tblGrid>
                    <a:gridCol w="1480458">
                      <a:extLst>
                        <a:ext uri="{9D8B030D-6E8A-4147-A177-3AD203B41FA5}">
                          <a16:colId xmlns:a16="http://schemas.microsoft.com/office/drawing/2014/main" val="3614572861"/>
                        </a:ext>
                      </a:extLst>
                    </a:gridCol>
                  </a:tblGrid>
                  <a:tr h="370840">
                    <a:tc>
                      <a:txBody>
                        <a:bodyPr/>
                        <a:lstStyle/>
                        <a:p>
                          <a:pPr algn="ctr"/>
                          <a14:m>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𝑉</m:t>
                                  </m:r>
                                </m:e>
                                <m:sub>
                                  <m:r>
                                    <a:rPr lang="en-US" sz="2800" b="0" i="1" smtClean="0">
                                      <a:latin typeface="Cambria Math" panose="02040503050406030204" pitchFamily="18" charset="0"/>
                                    </a:rPr>
                                    <m:t>𝐷𝑜</m:t>
                                  </m:r>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𝑛</m:t>
                                      </m:r>
                                    </m:e>
                                    <m:sup>
                                      <m:r>
                                        <a:rPr lang="en-US" sz="2800" b="0" i="1" smtClean="0">
                                          <a:latin typeface="Cambria Math" panose="02040503050406030204" pitchFamily="18" charset="0"/>
                                        </a:rPr>
                                        <m:t>′</m:t>
                                      </m:r>
                                    </m:sup>
                                  </m:sSup>
                                  <m:r>
                                    <a:rPr lang="en-US" sz="2800" b="0" i="1" smtClean="0">
                                      <a:latin typeface="Cambria Math" panose="02040503050406030204" pitchFamily="18" charset="0"/>
                                    </a:rPr>
                                    <m:t>𝑡</m:t>
                                  </m:r>
                                </m:sub>
                              </m:sSub>
                            </m:oMath>
                          </a14:m>
                          <a:r>
                            <a:rPr lang="en-US" sz="2800" dirty="0"/>
                            <a:t> </a:t>
                          </a:r>
                        </a:p>
                      </a:txBody>
                      <a:tcPr/>
                    </a:tc>
                    <a:extLst>
                      <a:ext uri="{0D108BD9-81ED-4DB2-BD59-A6C34878D82A}">
                        <a16:rowId xmlns:a16="http://schemas.microsoft.com/office/drawing/2014/main" val="497245897"/>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𝑉</m:t>
                                    </m:r>
                                  </m:e>
                                  <m:sub>
                                    <m:r>
                                      <a:rPr lang="en-US" sz="2800" b="0" i="1" smtClean="0">
                                        <a:latin typeface="Cambria Math" panose="02040503050406030204" pitchFamily="18" charset="0"/>
                                      </a:rPr>
                                      <m:t>𝑡𝑎𝑘𝑒</m:t>
                                    </m:r>
                                  </m:sub>
                                </m:sSub>
                              </m:oMath>
                            </m:oMathPara>
                          </a14:m>
                          <a:endParaRPr lang="en-US" sz="2800" dirty="0"/>
                        </a:p>
                      </a:txBody>
                      <a:tcPr/>
                    </a:tc>
                    <a:extLst>
                      <a:ext uri="{0D108BD9-81ED-4DB2-BD59-A6C34878D82A}">
                        <a16:rowId xmlns:a16="http://schemas.microsoft.com/office/drawing/2014/main" val="3740027808"/>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𝑉</m:t>
                                    </m:r>
                                  </m:e>
                                  <m:sub>
                                    <m:r>
                                      <a:rPr lang="en-US" sz="2800" b="0" i="1" smtClean="0">
                                        <a:latin typeface="Cambria Math" panose="02040503050406030204" pitchFamily="18" charset="0"/>
                                      </a:rPr>
                                      <m:t>𝑚𝑎𝑔𝑖𝑐</m:t>
                                    </m:r>
                                  </m:sub>
                                </m:sSub>
                              </m:oMath>
                            </m:oMathPara>
                          </a14:m>
                          <a:endParaRPr lang="en-US" sz="2800" dirty="0"/>
                        </a:p>
                      </a:txBody>
                      <a:tcPr/>
                    </a:tc>
                    <a:extLst>
                      <a:ext uri="{0D108BD9-81ED-4DB2-BD59-A6C34878D82A}">
                        <a16:rowId xmlns:a16="http://schemas.microsoft.com/office/drawing/2014/main" val="209132906"/>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𝑉</m:t>
                                    </m:r>
                                  </m:e>
                                  <m:sub>
                                    <m:r>
                                      <a:rPr lang="en-US" sz="2800" b="0" i="1" smtClean="0">
                                        <a:latin typeface="Cambria Math" panose="02040503050406030204" pitchFamily="18" charset="0"/>
                                      </a:rPr>
                                      <m:t>𝑏𝑒𝑎𝑛𝑠</m:t>
                                    </m:r>
                                  </m:sub>
                                </m:sSub>
                              </m:oMath>
                            </m:oMathPara>
                          </a14:m>
                          <a:endParaRPr lang="en-US" sz="2800" dirty="0"/>
                        </a:p>
                      </a:txBody>
                      <a:tcPr/>
                    </a:tc>
                    <a:extLst>
                      <a:ext uri="{0D108BD9-81ED-4DB2-BD59-A6C34878D82A}">
                        <a16:rowId xmlns:a16="http://schemas.microsoft.com/office/drawing/2014/main" val="3850466751"/>
                      </a:ext>
                    </a:extLst>
                  </a:tr>
                </a:tbl>
              </a:graphicData>
            </a:graphic>
          </p:graphicFrame>
        </mc:Choice>
        <mc:Fallback xmlns="">
          <p:graphicFrame>
            <p:nvGraphicFramePr>
              <p:cNvPr id="8" name="Table 3">
                <a:extLst>
                  <a:ext uri="{FF2B5EF4-FFF2-40B4-BE49-F238E27FC236}">
                    <a16:creationId xmlns:a16="http://schemas.microsoft.com/office/drawing/2014/main" id="{48F4D588-71DD-E93F-3CB8-1FD8C4F4E2B4}"/>
                  </a:ext>
                </a:extLst>
              </p:cNvPr>
              <p:cNvGraphicFramePr>
                <a:graphicFrameLocks noGrp="1"/>
              </p:cNvGraphicFramePr>
              <p:nvPr>
                <p:extLst>
                  <p:ext uri="{D42A27DB-BD31-4B8C-83A1-F6EECF244321}">
                    <p14:modId xmlns:p14="http://schemas.microsoft.com/office/powerpoint/2010/main" val="1412765440"/>
                  </p:ext>
                </p:extLst>
              </p:nvPr>
            </p:nvGraphicFramePr>
            <p:xfrm>
              <a:off x="8331199" y="2577498"/>
              <a:ext cx="1480458" cy="2112328"/>
            </p:xfrm>
            <a:graphic>
              <a:graphicData uri="http://schemas.openxmlformats.org/drawingml/2006/table">
                <a:tbl>
                  <a:tblPr firstRow="1" bandRow="1">
                    <a:tableStyleId>{5940675A-B579-460E-94D1-54222C63F5DA}</a:tableStyleId>
                  </a:tblPr>
                  <a:tblGrid>
                    <a:gridCol w="1480458">
                      <a:extLst>
                        <a:ext uri="{9D8B030D-6E8A-4147-A177-3AD203B41FA5}">
                          <a16:colId xmlns:a16="http://schemas.microsoft.com/office/drawing/2014/main" val="3614572861"/>
                        </a:ext>
                      </a:extLst>
                    </a:gridCol>
                  </a:tblGrid>
                  <a:tr h="523177">
                    <a:tc>
                      <a:txBody>
                        <a:bodyPr/>
                        <a:lstStyle/>
                        <a:p>
                          <a:endParaRPr lang="en-US"/>
                        </a:p>
                      </a:txBody>
                      <a:tcPr>
                        <a:blipFill>
                          <a:blip r:embed="rId5"/>
                          <a:stretch>
                            <a:fillRect l="-410" t="-1163" r="-820" b="-306977"/>
                          </a:stretch>
                        </a:blipFill>
                      </a:tcPr>
                    </a:tc>
                    <a:extLst>
                      <a:ext uri="{0D108BD9-81ED-4DB2-BD59-A6C34878D82A}">
                        <a16:rowId xmlns:a16="http://schemas.microsoft.com/office/drawing/2014/main" val="497245897"/>
                      </a:ext>
                    </a:extLst>
                  </a:tr>
                  <a:tr h="518160">
                    <a:tc>
                      <a:txBody>
                        <a:bodyPr/>
                        <a:lstStyle/>
                        <a:p>
                          <a:endParaRPr lang="en-US"/>
                        </a:p>
                      </a:txBody>
                      <a:tcPr>
                        <a:blipFill>
                          <a:blip r:embed="rId5"/>
                          <a:stretch>
                            <a:fillRect l="-410" t="-101163" r="-820" b="-206977"/>
                          </a:stretch>
                        </a:blipFill>
                      </a:tcPr>
                    </a:tc>
                    <a:extLst>
                      <a:ext uri="{0D108BD9-81ED-4DB2-BD59-A6C34878D82A}">
                        <a16:rowId xmlns:a16="http://schemas.microsoft.com/office/drawing/2014/main" val="3740027808"/>
                      </a:ext>
                    </a:extLst>
                  </a:tr>
                  <a:tr h="552831">
                    <a:tc>
                      <a:txBody>
                        <a:bodyPr/>
                        <a:lstStyle/>
                        <a:p>
                          <a:endParaRPr lang="en-US"/>
                        </a:p>
                      </a:txBody>
                      <a:tcPr>
                        <a:blipFill>
                          <a:blip r:embed="rId5"/>
                          <a:stretch>
                            <a:fillRect l="-410" t="-190110" r="-820" b="-95604"/>
                          </a:stretch>
                        </a:blipFill>
                      </a:tcPr>
                    </a:tc>
                    <a:extLst>
                      <a:ext uri="{0D108BD9-81ED-4DB2-BD59-A6C34878D82A}">
                        <a16:rowId xmlns:a16="http://schemas.microsoft.com/office/drawing/2014/main" val="209132906"/>
                      </a:ext>
                    </a:extLst>
                  </a:tr>
                  <a:tr h="518160">
                    <a:tc>
                      <a:txBody>
                        <a:bodyPr/>
                        <a:lstStyle/>
                        <a:p>
                          <a:endParaRPr lang="en-US"/>
                        </a:p>
                      </a:txBody>
                      <a:tcPr>
                        <a:blipFill>
                          <a:blip r:embed="rId5"/>
                          <a:stretch>
                            <a:fillRect l="-410" t="-310588" r="-820" b="-2353"/>
                          </a:stretch>
                        </a:blipFill>
                      </a:tcPr>
                    </a:tc>
                    <a:extLst>
                      <a:ext uri="{0D108BD9-81ED-4DB2-BD59-A6C34878D82A}">
                        <a16:rowId xmlns:a16="http://schemas.microsoft.com/office/drawing/2014/main" val="3850466751"/>
                      </a:ext>
                    </a:extLst>
                  </a:tr>
                </a:tbl>
              </a:graphicData>
            </a:graphic>
          </p:graphicFrame>
        </mc:Fallback>
      </mc:AlternateContent>
      <p:grpSp>
        <p:nvGrpSpPr>
          <p:cNvPr id="35" name="Group 34">
            <a:extLst>
              <a:ext uri="{FF2B5EF4-FFF2-40B4-BE49-F238E27FC236}">
                <a16:creationId xmlns:a16="http://schemas.microsoft.com/office/drawing/2014/main" id="{14CDC043-1B19-D92E-4554-B26E8A368FC6}"/>
              </a:ext>
            </a:extLst>
          </p:cNvPr>
          <p:cNvGrpSpPr/>
          <p:nvPr/>
        </p:nvGrpSpPr>
        <p:grpSpPr>
          <a:xfrm>
            <a:off x="9996901" y="4295025"/>
            <a:ext cx="2020928" cy="2425176"/>
            <a:chOff x="8313243" y="1066710"/>
            <a:chExt cx="2451735" cy="2986088"/>
          </a:xfrm>
        </p:grpSpPr>
        <p:pic>
          <p:nvPicPr>
            <p:cNvPr id="36" name="Picture 35">
              <a:extLst>
                <a:ext uri="{FF2B5EF4-FFF2-40B4-BE49-F238E27FC236}">
                  <a16:creationId xmlns:a16="http://schemas.microsoft.com/office/drawing/2014/main" id="{7B75D98A-F3AA-EED3-C43F-8C3EEE6CCD9A}"/>
                </a:ext>
              </a:extLst>
            </p:cNvPr>
            <p:cNvPicPr>
              <a:picLocks noChangeAspect="1"/>
            </p:cNvPicPr>
            <p:nvPr/>
          </p:nvPicPr>
          <p:blipFill>
            <a:blip r:embed="rId6"/>
            <a:stretch>
              <a:fillRect/>
            </a:stretch>
          </p:blipFill>
          <p:spPr>
            <a:xfrm>
              <a:off x="8313243" y="1066710"/>
              <a:ext cx="2451735" cy="2986088"/>
            </a:xfrm>
            <a:prstGeom prst="rect">
              <a:avLst/>
            </a:prstGeom>
          </p:spPr>
        </p:pic>
        <p:sp>
          <p:nvSpPr>
            <p:cNvPr id="37" name="Rectangle: Rounded Corners 36">
              <a:extLst>
                <a:ext uri="{FF2B5EF4-FFF2-40B4-BE49-F238E27FC236}">
                  <a16:creationId xmlns:a16="http://schemas.microsoft.com/office/drawing/2014/main" id="{A40B2266-0A25-7333-059A-939FB484560E}"/>
                </a:ext>
              </a:extLst>
            </p:cNvPr>
            <p:cNvSpPr/>
            <p:nvPr/>
          </p:nvSpPr>
          <p:spPr>
            <a:xfrm>
              <a:off x="8732111" y="3597556"/>
              <a:ext cx="1433375" cy="336456"/>
            </a:xfrm>
            <a:prstGeom prst="round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Rectangle 3">
            <a:extLst>
              <a:ext uri="{FF2B5EF4-FFF2-40B4-BE49-F238E27FC236}">
                <a16:creationId xmlns:a16="http://schemas.microsoft.com/office/drawing/2014/main" id="{40914D13-8EA0-9D9A-66EC-B25C7FCFC279}"/>
              </a:ext>
            </a:extLst>
          </p:cNvPr>
          <p:cNvSpPr/>
          <p:nvPr/>
        </p:nvSpPr>
        <p:spPr>
          <a:xfrm>
            <a:off x="2618700" y="5047836"/>
            <a:ext cx="1384916" cy="36933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t>Dot Product</a:t>
            </a:r>
          </a:p>
        </p:txBody>
      </p:sp>
      <p:cxnSp>
        <p:nvCxnSpPr>
          <p:cNvPr id="12" name="Straight Arrow Connector 11">
            <a:extLst>
              <a:ext uri="{FF2B5EF4-FFF2-40B4-BE49-F238E27FC236}">
                <a16:creationId xmlns:a16="http://schemas.microsoft.com/office/drawing/2014/main" id="{5750800E-5A9D-D75A-B425-4A70F04A517F}"/>
              </a:ext>
            </a:extLst>
          </p:cNvPr>
          <p:cNvCxnSpPr>
            <a:cxnSpLocks/>
          </p:cNvCxnSpPr>
          <p:nvPr/>
        </p:nvCxnSpPr>
        <p:spPr>
          <a:xfrm flipH="1" flipV="1">
            <a:off x="2162629" y="4689826"/>
            <a:ext cx="456284" cy="5479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1514525D-72B6-E2DE-FF53-2FE29306C892}"/>
              </a:ext>
            </a:extLst>
          </p:cNvPr>
          <p:cNvCxnSpPr>
            <a:cxnSpLocks/>
            <a:stCxn id="4" idx="3"/>
          </p:cNvCxnSpPr>
          <p:nvPr/>
        </p:nvCxnSpPr>
        <p:spPr>
          <a:xfrm flipV="1">
            <a:off x="4003616" y="4704339"/>
            <a:ext cx="503069" cy="5281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804788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7F0778-6854-88A4-B99A-82ADDA3EC8A9}"/>
              </a:ext>
            </a:extLst>
          </p:cNvPr>
          <p:cNvSpPr>
            <a:spLocks noGrp="1"/>
          </p:cNvSpPr>
          <p:nvPr>
            <p:ph type="title"/>
          </p:nvPr>
        </p:nvSpPr>
        <p:spPr/>
        <p:txBody>
          <a:bodyPr/>
          <a:lstStyle/>
          <a:p>
            <a:r>
              <a:rPr lang="en-US" dirty="0"/>
              <a:t>Query, Key, Values</a:t>
            </a:r>
          </a:p>
        </p:txBody>
      </p:sp>
      <mc:AlternateContent xmlns:mc="http://schemas.openxmlformats.org/markup-compatibility/2006" xmlns:a14="http://schemas.microsoft.com/office/drawing/2010/main">
        <mc:Choice Requires="a14">
          <p:graphicFrame>
            <p:nvGraphicFramePr>
              <p:cNvPr id="3" name="Table 3">
                <a:extLst>
                  <a:ext uri="{FF2B5EF4-FFF2-40B4-BE49-F238E27FC236}">
                    <a16:creationId xmlns:a16="http://schemas.microsoft.com/office/drawing/2014/main" id="{A35BA463-FB0E-49B8-FBA8-E5AA41063808}"/>
                  </a:ext>
                </a:extLst>
              </p:cNvPr>
              <p:cNvGraphicFramePr>
                <a:graphicFrameLocks noGrp="1"/>
              </p:cNvGraphicFramePr>
              <p:nvPr>
                <p:extLst>
                  <p:ext uri="{D42A27DB-BD31-4B8C-83A1-F6EECF244321}">
                    <p14:modId xmlns:p14="http://schemas.microsoft.com/office/powerpoint/2010/main" val="2659359380"/>
                  </p:ext>
                </p:extLst>
              </p:nvPr>
            </p:nvGraphicFramePr>
            <p:xfrm>
              <a:off x="682171" y="2577498"/>
              <a:ext cx="1480458" cy="2112328"/>
            </p:xfrm>
            <a:graphic>
              <a:graphicData uri="http://schemas.openxmlformats.org/drawingml/2006/table">
                <a:tbl>
                  <a:tblPr firstRow="1" bandRow="1">
                    <a:tableStyleId>{5940675A-B579-460E-94D1-54222C63F5DA}</a:tableStyleId>
                  </a:tblPr>
                  <a:tblGrid>
                    <a:gridCol w="1480458">
                      <a:extLst>
                        <a:ext uri="{9D8B030D-6E8A-4147-A177-3AD203B41FA5}">
                          <a16:colId xmlns:a16="http://schemas.microsoft.com/office/drawing/2014/main" val="3614572861"/>
                        </a:ext>
                      </a:extLst>
                    </a:gridCol>
                  </a:tblGrid>
                  <a:tr h="370840">
                    <a:tc>
                      <a:txBody>
                        <a:bodyPr/>
                        <a:lstStyle/>
                        <a:p>
                          <a:pPr algn="ctr"/>
                          <a14:m>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𝑄</m:t>
                                  </m:r>
                                </m:e>
                                <m:sub>
                                  <m:r>
                                    <a:rPr lang="en-US" sz="2800" b="0" i="1" smtClean="0">
                                      <a:latin typeface="Cambria Math" panose="02040503050406030204" pitchFamily="18" charset="0"/>
                                    </a:rPr>
                                    <m:t>𝐷𝑜</m:t>
                                  </m:r>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𝑛</m:t>
                                      </m:r>
                                    </m:e>
                                    <m:sup>
                                      <m:r>
                                        <a:rPr lang="en-US" sz="2800" b="0" i="1" smtClean="0">
                                          <a:latin typeface="Cambria Math" panose="02040503050406030204" pitchFamily="18" charset="0"/>
                                        </a:rPr>
                                        <m:t>′</m:t>
                                      </m:r>
                                    </m:sup>
                                  </m:sSup>
                                  <m:r>
                                    <a:rPr lang="en-US" sz="2800" b="0" i="1" smtClean="0">
                                      <a:latin typeface="Cambria Math" panose="02040503050406030204" pitchFamily="18" charset="0"/>
                                    </a:rPr>
                                    <m:t>𝑡</m:t>
                                  </m:r>
                                </m:sub>
                              </m:sSub>
                            </m:oMath>
                          </a14:m>
                          <a:r>
                            <a:rPr lang="en-US" sz="2800" dirty="0"/>
                            <a:t> </a:t>
                          </a:r>
                        </a:p>
                      </a:txBody>
                      <a:tcPr/>
                    </a:tc>
                    <a:extLst>
                      <a:ext uri="{0D108BD9-81ED-4DB2-BD59-A6C34878D82A}">
                        <a16:rowId xmlns:a16="http://schemas.microsoft.com/office/drawing/2014/main" val="497245897"/>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𝑄</m:t>
                                    </m:r>
                                  </m:e>
                                  <m:sub>
                                    <m:r>
                                      <a:rPr lang="en-US" sz="2800" b="0" i="1" smtClean="0">
                                        <a:latin typeface="Cambria Math" panose="02040503050406030204" pitchFamily="18" charset="0"/>
                                      </a:rPr>
                                      <m:t>𝑡𝑎𝑘𝑒</m:t>
                                    </m:r>
                                  </m:sub>
                                </m:sSub>
                              </m:oMath>
                            </m:oMathPara>
                          </a14:m>
                          <a:endParaRPr lang="en-US" sz="2800" dirty="0"/>
                        </a:p>
                      </a:txBody>
                      <a:tcPr/>
                    </a:tc>
                    <a:extLst>
                      <a:ext uri="{0D108BD9-81ED-4DB2-BD59-A6C34878D82A}">
                        <a16:rowId xmlns:a16="http://schemas.microsoft.com/office/drawing/2014/main" val="3740027808"/>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𝑄</m:t>
                                    </m:r>
                                  </m:e>
                                  <m:sub>
                                    <m:r>
                                      <a:rPr lang="en-US" sz="2800" b="0" i="1" smtClean="0">
                                        <a:latin typeface="Cambria Math" panose="02040503050406030204" pitchFamily="18" charset="0"/>
                                      </a:rPr>
                                      <m:t>𝑚𝑎𝑔𝑖𝑐</m:t>
                                    </m:r>
                                  </m:sub>
                                </m:sSub>
                              </m:oMath>
                            </m:oMathPara>
                          </a14:m>
                          <a:endParaRPr lang="en-US" sz="2800" dirty="0"/>
                        </a:p>
                      </a:txBody>
                      <a:tcPr/>
                    </a:tc>
                    <a:extLst>
                      <a:ext uri="{0D108BD9-81ED-4DB2-BD59-A6C34878D82A}">
                        <a16:rowId xmlns:a16="http://schemas.microsoft.com/office/drawing/2014/main" val="209132906"/>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𝑄</m:t>
                                    </m:r>
                                  </m:e>
                                  <m:sub>
                                    <m:r>
                                      <a:rPr lang="en-US" sz="2800" b="0" i="1" smtClean="0">
                                        <a:latin typeface="Cambria Math" panose="02040503050406030204" pitchFamily="18" charset="0"/>
                                      </a:rPr>
                                      <m:t>𝑏𝑒𝑎𝑛𝑠</m:t>
                                    </m:r>
                                  </m:sub>
                                </m:sSub>
                              </m:oMath>
                            </m:oMathPara>
                          </a14:m>
                          <a:endParaRPr lang="en-US" sz="2800" dirty="0"/>
                        </a:p>
                      </a:txBody>
                      <a:tcPr/>
                    </a:tc>
                    <a:extLst>
                      <a:ext uri="{0D108BD9-81ED-4DB2-BD59-A6C34878D82A}">
                        <a16:rowId xmlns:a16="http://schemas.microsoft.com/office/drawing/2014/main" val="3850466751"/>
                      </a:ext>
                    </a:extLst>
                  </a:tr>
                </a:tbl>
              </a:graphicData>
            </a:graphic>
          </p:graphicFrame>
        </mc:Choice>
        <mc:Fallback xmlns="">
          <p:graphicFrame>
            <p:nvGraphicFramePr>
              <p:cNvPr id="3" name="Table 3">
                <a:extLst>
                  <a:ext uri="{FF2B5EF4-FFF2-40B4-BE49-F238E27FC236}">
                    <a16:creationId xmlns:a16="http://schemas.microsoft.com/office/drawing/2014/main" id="{A35BA463-FB0E-49B8-FBA8-E5AA41063808}"/>
                  </a:ext>
                </a:extLst>
              </p:cNvPr>
              <p:cNvGraphicFramePr>
                <a:graphicFrameLocks noGrp="1"/>
              </p:cNvGraphicFramePr>
              <p:nvPr>
                <p:extLst>
                  <p:ext uri="{D42A27DB-BD31-4B8C-83A1-F6EECF244321}">
                    <p14:modId xmlns:p14="http://schemas.microsoft.com/office/powerpoint/2010/main" val="2659359380"/>
                  </p:ext>
                </p:extLst>
              </p:nvPr>
            </p:nvGraphicFramePr>
            <p:xfrm>
              <a:off x="682171" y="2577498"/>
              <a:ext cx="1480458" cy="2112328"/>
            </p:xfrm>
            <a:graphic>
              <a:graphicData uri="http://schemas.openxmlformats.org/drawingml/2006/table">
                <a:tbl>
                  <a:tblPr firstRow="1" bandRow="1">
                    <a:tableStyleId>{5940675A-B579-460E-94D1-54222C63F5DA}</a:tableStyleId>
                  </a:tblPr>
                  <a:tblGrid>
                    <a:gridCol w="1480458">
                      <a:extLst>
                        <a:ext uri="{9D8B030D-6E8A-4147-A177-3AD203B41FA5}">
                          <a16:colId xmlns:a16="http://schemas.microsoft.com/office/drawing/2014/main" val="3614572861"/>
                        </a:ext>
                      </a:extLst>
                    </a:gridCol>
                  </a:tblGrid>
                  <a:tr h="523177">
                    <a:tc>
                      <a:txBody>
                        <a:bodyPr/>
                        <a:lstStyle/>
                        <a:p>
                          <a:endParaRPr lang="en-US"/>
                        </a:p>
                      </a:txBody>
                      <a:tcPr>
                        <a:blipFill>
                          <a:blip r:embed="rId3"/>
                          <a:stretch>
                            <a:fillRect l="-410" t="-1163" r="-820" b="-306977"/>
                          </a:stretch>
                        </a:blipFill>
                      </a:tcPr>
                    </a:tc>
                    <a:extLst>
                      <a:ext uri="{0D108BD9-81ED-4DB2-BD59-A6C34878D82A}">
                        <a16:rowId xmlns:a16="http://schemas.microsoft.com/office/drawing/2014/main" val="497245897"/>
                      </a:ext>
                    </a:extLst>
                  </a:tr>
                  <a:tr h="518160">
                    <a:tc>
                      <a:txBody>
                        <a:bodyPr/>
                        <a:lstStyle/>
                        <a:p>
                          <a:endParaRPr lang="en-US"/>
                        </a:p>
                      </a:txBody>
                      <a:tcPr>
                        <a:blipFill>
                          <a:blip r:embed="rId3"/>
                          <a:stretch>
                            <a:fillRect l="-410" t="-101163" r="-820" b="-206977"/>
                          </a:stretch>
                        </a:blipFill>
                      </a:tcPr>
                    </a:tc>
                    <a:extLst>
                      <a:ext uri="{0D108BD9-81ED-4DB2-BD59-A6C34878D82A}">
                        <a16:rowId xmlns:a16="http://schemas.microsoft.com/office/drawing/2014/main" val="3740027808"/>
                      </a:ext>
                    </a:extLst>
                  </a:tr>
                  <a:tr h="552831">
                    <a:tc>
                      <a:txBody>
                        <a:bodyPr/>
                        <a:lstStyle/>
                        <a:p>
                          <a:endParaRPr lang="en-US"/>
                        </a:p>
                      </a:txBody>
                      <a:tcPr>
                        <a:blipFill>
                          <a:blip r:embed="rId3"/>
                          <a:stretch>
                            <a:fillRect l="-410" t="-190110" r="-820" b="-95604"/>
                          </a:stretch>
                        </a:blipFill>
                      </a:tcPr>
                    </a:tc>
                    <a:extLst>
                      <a:ext uri="{0D108BD9-81ED-4DB2-BD59-A6C34878D82A}">
                        <a16:rowId xmlns:a16="http://schemas.microsoft.com/office/drawing/2014/main" val="209132906"/>
                      </a:ext>
                    </a:extLst>
                  </a:tr>
                  <a:tr h="518160">
                    <a:tc>
                      <a:txBody>
                        <a:bodyPr/>
                        <a:lstStyle/>
                        <a:p>
                          <a:endParaRPr lang="en-US"/>
                        </a:p>
                      </a:txBody>
                      <a:tcPr>
                        <a:blipFill>
                          <a:blip r:embed="rId3"/>
                          <a:stretch>
                            <a:fillRect l="-410" t="-310588" r="-820" b="-2353"/>
                          </a:stretch>
                        </a:blipFill>
                      </a:tcPr>
                    </a:tc>
                    <a:extLst>
                      <a:ext uri="{0D108BD9-81ED-4DB2-BD59-A6C34878D82A}">
                        <a16:rowId xmlns:a16="http://schemas.microsoft.com/office/drawing/2014/main" val="3850466751"/>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5" name="Table 3">
                <a:extLst>
                  <a:ext uri="{FF2B5EF4-FFF2-40B4-BE49-F238E27FC236}">
                    <a16:creationId xmlns:a16="http://schemas.microsoft.com/office/drawing/2014/main" id="{B0C1B3B6-4AC1-8565-1AA5-3435B2FBD4DF}"/>
                  </a:ext>
                </a:extLst>
              </p:cNvPr>
              <p:cNvGraphicFramePr>
                <a:graphicFrameLocks noGrp="1"/>
              </p:cNvGraphicFramePr>
              <p:nvPr>
                <p:extLst>
                  <p:ext uri="{D42A27DB-BD31-4B8C-83A1-F6EECF244321}">
                    <p14:modId xmlns:p14="http://schemas.microsoft.com/office/powerpoint/2010/main" val="2579725125"/>
                  </p:ext>
                </p:extLst>
              </p:nvPr>
            </p:nvGraphicFramePr>
            <p:xfrm>
              <a:off x="4506685" y="2577498"/>
              <a:ext cx="1480458" cy="2112328"/>
            </p:xfrm>
            <a:graphic>
              <a:graphicData uri="http://schemas.openxmlformats.org/drawingml/2006/table">
                <a:tbl>
                  <a:tblPr firstRow="1" bandRow="1">
                    <a:tableStyleId>{5940675A-B579-460E-94D1-54222C63F5DA}</a:tableStyleId>
                  </a:tblPr>
                  <a:tblGrid>
                    <a:gridCol w="1480458">
                      <a:extLst>
                        <a:ext uri="{9D8B030D-6E8A-4147-A177-3AD203B41FA5}">
                          <a16:colId xmlns:a16="http://schemas.microsoft.com/office/drawing/2014/main" val="3614572861"/>
                        </a:ext>
                      </a:extLst>
                    </a:gridCol>
                  </a:tblGrid>
                  <a:tr h="370840">
                    <a:tc>
                      <a:txBody>
                        <a:bodyPr/>
                        <a:lstStyle/>
                        <a:p>
                          <a:pPr algn="ctr"/>
                          <a14:m>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𝐾</m:t>
                                  </m:r>
                                </m:e>
                                <m:sub>
                                  <m:r>
                                    <a:rPr lang="en-US" sz="2800" b="0" i="1" smtClean="0">
                                      <a:latin typeface="Cambria Math" panose="02040503050406030204" pitchFamily="18" charset="0"/>
                                    </a:rPr>
                                    <m:t>𝐷𝑜</m:t>
                                  </m:r>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𝑛</m:t>
                                      </m:r>
                                    </m:e>
                                    <m:sup>
                                      <m:r>
                                        <a:rPr lang="en-US" sz="2800" b="0" i="1" smtClean="0">
                                          <a:latin typeface="Cambria Math" panose="02040503050406030204" pitchFamily="18" charset="0"/>
                                        </a:rPr>
                                        <m:t>′</m:t>
                                      </m:r>
                                    </m:sup>
                                  </m:sSup>
                                  <m:r>
                                    <a:rPr lang="en-US" sz="2800" b="0" i="1" smtClean="0">
                                      <a:latin typeface="Cambria Math" panose="02040503050406030204" pitchFamily="18" charset="0"/>
                                    </a:rPr>
                                    <m:t>𝑡</m:t>
                                  </m:r>
                                </m:sub>
                              </m:sSub>
                            </m:oMath>
                          </a14:m>
                          <a:r>
                            <a:rPr lang="en-US" sz="2800" dirty="0"/>
                            <a:t> </a:t>
                          </a:r>
                        </a:p>
                      </a:txBody>
                      <a:tcPr/>
                    </a:tc>
                    <a:extLst>
                      <a:ext uri="{0D108BD9-81ED-4DB2-BD59-A6C34878D82A}">
                        <a16:rowId xmlns:a16="http://schemas.microsoft.com/office/drawing/2014/main" val="497245897"/>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𝐾</m:t>
                                    </m:r>
                                  </m:e>
                                  <m:sub>
                                    <m:r>
                                      <a:rPr lang="en-US" sz="2800" b="0" i="1" smtClean="0">
                                        <a:latin typeface="Cambria Math" panose="02040503050406030204" pitchFamily="18" charset="0"/>
                                      </a:rPr>
                                      <m:t>𝑡𝑎𝑘𝑒</m:t>
                                    </m:r>
                                  </m:sub>
                                </m:sSub>
                              </m:oMath>
                            </m:oMathPara>
                          </a14:m>
                          <a:endParaRPr lang="en-US" sz="2800" dirty="0"/>
                        </a:p>
                      </a:txBody>
                      <a:tcPr/>
                    </a:tc>
                    <a:extLst>
                      <a:ext uri="{0D108BD9-81ED-4DB2-BD59-A6C34878D82A}">
                        <a16:rowId xmlns:a16="http://schemas.microsoft.com/office/drawing/2014/main" val="3740027808"/>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𝐾</m:t>
                                    </m:r>
                                  </m:e>
                                  <m:sub>
                                    <m:r>
                                      <a:rPr lang="en-US" sz="2800" b="0" i="1" smtClean="0">
                                        <a:latin typeface="Cambria Math" panose="02040503050406030204" pitchFamily="18" charset="0"/>
                                      </a:rPr>
                                      <m:t>𝑚𝑎𝑔𝑖𝑐</m:t>
                                    </m:r>
                                  </m:sub>
                                </m:sSub>
                              </m:oMath>
                            </m:oMathPara>
                          </a14:m>
                          <a:endParaRPr lang="en-US" sz="2800" dirty="0"/>
                        </a:p>
                      </a:txBody>
                      <a:tcPr/>
                    </a:tc>
                    <a:extLst>
                      <a:ext uri="{0D108BD9-81ED-4DB2-BD59-A6C34878D82A}">
                        <a16:rowId xmlns:a16="http://schemas.microsoft.com/office/drawing/2014/main" val="209132906"/>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𝐾</m:t>
                                    </m:r>
                                  </m:e>
                                  <m:sub>
                                    <m:r>
                                      <a:rPr lang="en-US" sz="2800" b="0" i="1" smtClean="0">
                                        <a:latin typeface="Cambria Math" panose="02040503050406030204" pitchFamily="18" charset="0"/>
                                      </a:rPr>
                                      <m:t>𝑏𝑒𝑎𝑛𝑠</m:t>
                                    </m:r>
                                  </m:sub>
                                </m:sSub>
                              </m:oMath>
                            </m:oMathPara>
                          </a14:m>
                          <a:endParaRPr lang="en-US" sz="2800" dirty="0"/>
                        </a:p>
                      </a:txBody>
                      <a:tcPr/>
                    </a:tc>
                    <a:extLst>
                      <a:ext uri="{0D108BD9-81ED-4DB2-BD59-A6C34878D82A}">
                        <a16:rowId xmlns:a16="http://schemas.microsoft.com/office/drawing/2014/main" val="3850466751"/>
                      </a:ext>
                    </a:extLst>
                  </a:tr>
                </a:tbl>
              </a:graphicData>
            </a:graphic>
          </p:graphicFrame>
        </mc:Choice>
        <mc:Fallback xmlns="">
          <p:graphicFrame>
            <p:nvGraphicFramePr>
              <p:cNvPr id="5" name="Table 3">
                <a:extLst>
                  <a:ext uri="{FF2B5EF4-FFF2-40B4-BE49-F238E27FC236}">
                    <a16:creationId xmlns:a16="http://schemas.microsoft.com/office/drawing/2014/main" id="{B0C1B3B6-4AC1-8565-1AA5-3435B2FBD4DF}"/>
                  </a:ext>
                </a:extLst>
              </p:cNvPr>
              <p:cNvGraphicFramePr>
                <a:graphicFrameLocks noGrp="1"/>
              </p:cNvGraphicFramePr>
              <p:nvPr>
                <p:extLst>
                  <p:ext uri="{D42A27DB-BD31-4B8C-83A1-F6EECF244321}">
                    <p14:modId xmlns:p14="http://schemas.microsoft.com/office/powerpoint/2010/main" val="2579725125"/>
                  </p:ext>
                </p:extLst>
              </p:nvPr>
            </p:nvGraphicFramePr>
            <p:xfrm>
              <a:off x="4506685" y="2577498"/>
              <a:ext cx="1480458" cy="2112328"/>
            </p:xfrm>
            <a:graphic>
              <a:graphicData uri="http://schemas.openxmlformats.org/drawingml/2006/table">
                <a:tbl>
                  <a:tblPr firstRow="1" bandRow="1">
                    <a:tableStyleId>{5940675A-B579-460E-94D1-54222C63F5DA}</a:tableStyleId>
                  </a:tblPr>
                  <a:tblGrid>
                    <a:gridCol w="1480458">
                      <a:extLst>
                        <a:ext uri="{9D8B030D-6E8A-4147-A177-3AD203B41FA5}">
                          <a16:colId xmlns:a16="http://schemas.microsoft.com/office/drawing/2014/main" val="3614572861"/>
                        </a:ext>
                      </a:extLst>
                    </a:gridCol>
                  </a:tblGrid>
                  <a:tr h="523177">
                    <a:tc>
                      <a:txBody>
                        <a:bodyPr/>
                        <a:lstStyle/>
                        <a:p>
                          <a:endParaRPr lang="en-US"/>
                        </a:p>
                      </a:txBody>
                      <a:tcPr>
                        <a:blipFill>
                          <a:blip r:embed="rId4"/>
                          <a:stretch>
                            <a:fillRect l="-410" t="-1163" r="-820" b="-306977"/>
                          </a:stretch>
                        </a:blipFill>
                      </a:tcPr>
                    </a:tc>
                    <a:extLst>
                      <a:ext uri="{0D108BD9-81ED-4DB2-BD59-A6C34878D82A}">
                        <a16:rowId xmlns:a16="http://schemas.microsoft.com/office/drawing/2014/main" val="497245897"/>
                      </a:ext>
                    </a:extLst>
                  </a:tr>
                  <a:tr h="518160">
                    <a:tc>
                      <a:txBody>
                        <a:bodyPr/>
                        <a:lstStyle/>
                        <a:p>
                          <a:endParaRPr lang="en-US"/>
                        </a:p>
                      </a:txBody>
                      <a:tcPr>
                        <a:blipFill>
                          <a:blip r:embed="rId4"/>
                          <a:stretch>
                            <a:fillRect l="-410" t="-101163" r="-820" b="-206977"/>
                          </a:stretch>
                        </a:blipFill>
                      </a:tcPr>
                    </a:tc>
                    <a:extLst>
                      <a:ext uri="{0D108BD9-81ED-4DB2-BD59-A6C34878D82A}">
                        <a16:rowId xmlns:a16="http://schemas.microsoft.com/office/drawing/2014/main" val="3740027808"/>
                      </a:ext>
                    </a:extLst>
                  </a:tr>
                  <a:tr h="552831">
                    <a:tc>
                      <a:txBody>
                        <a:bodyPr/>
                        <a:lstStyle/>
                        <a:p>
                          <a:endParaRPr lang="en-US"/>
                        </a:p>
                      </a:txBody>
                      <a:tcPr>
                        <a:blipFill>
                          <a:blip r:embed="rId4"/>
                          <a:stretch>
                            <a:fillRect l="-410" t="-190110" r="-820" b="-95604"/>
                          </a:stretch>
                        </a:blipFill>
                      </a:tcPr>
                    </a:tc>
                    <a:extLst>
                      <a:ext uri="{0D108BD9-81ED-4DB2-BD59-A6C34878D82A}">
                        <a16:rowId xmlns:a16="http://schemas.microsoft.com/office/drawing/2014/main" val="209132906"/>
                      </a:ext>
                    </a:extLst>
                  </a:tr>
                  <a:tr h="518160">
                    <a:tc>
                      <a:txBody>
                        <a:bodyPr/>
                        <a:lstStyle/>
                        <a:p>
                          <a:endParaRPr lang="en-US"/>
                        </a:p>
                      </a:txBody>
                      <a:tcPr>
                        <a:blipFill>
                          <a:blip r:embed="rId4"/>
                          <a:stretch>
                            <a:fillRect l="-410" t="-310588" r="-820" b="-2353"/>
                          </a:stretch>
                        </a:blipFill>
                      </a:tcPr>
                    </a:tc>
                    <a:extLst>
                      <a:ext uri="{0D108BD9-81ED-4DB2-BD59-A6C34878D82A}">
                        <a16:rowId xmlns:a16="http://schemas.microsoft.com/office/drawing/2014/main" val="3850466751"/>
                      </a:ext>
                    </a:extLst>
                  </a:tr>
                </a:tbl>
              </a:graphicData>
            </a:graphic>
          </p:graphicFrame>
        </mc:Fallback>
      </mc:AlternateContent>
      <p:cxnSp>
        <p:nvCxnSpPr>
          <p:cNvPr id="7" name="Straight Connector 6">
            <a:extLst>
              <a:ext uri="{FF2B5EF4-FFF2-40B4-BE49-F238E27FC236}">
                <a16:creationId xmlns:a16="http://schemas.microsoft.com/office/drawing/2014/main" id="{D5D68798-58A3-AF5A-CC1E-60D9A2D2AAB4}"/>
              </a:ext>
            </a:extLst>
          </p:cNvPr>
          <p:cNvCxnSpPr/>
          <p:nvPr/>
        </p:nvCxnSpPr>
        <p:spPr>
          <a:xfrm>
            <a:off x="2032000" y="2801261"/>
            <a:ext cx="2474685" cy="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20F018AA-5BD1-FA7B-44E1-4125C8F8BBA7}"/>
              </a:ext>
            </a:extLst>
          </p:cNvPr>
          <p:cNvCxnSpPr>
            <a:cxnSpLocks/>
          </p:cNvCxnSpPr>
          <p:nvPr/>
        </p:nvCxnSpPr>
        <p:spPr>
          <a:xfrm>
            <a:off x="2032000" y="2815775"/>
            <a:ext cx="2474685" cy="551543"/>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65F2A5F1-3A11-756D-C0F3-9A1B9319A487}"/>
              </a:ext>
            </a:extLst>
          </p:cNvPr>
          <p:cNvCxnSpPr/>
          <p:nvPr/>
        </p:nvCxnSpPr>
        <p:spPr>
          <a:xfrm>
            <a:off x="2032000" y="2801261"/>
            <a:ext cx="2474685" cy="1132114"/>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0E8E346E-3CD4-869B-7888-408990418E6E}"/>
              </a:ext>
            </a:extLst>
          </p:cNvPr>
          <p:cNvCxnSpPr/>
          <p:nvPr/>
        </p:nvCxnSpPr>
        <p:spPr>
          <a:xfrm>
            <a:off x="2032000" y="2815775"/>
            <a:ext cx="2474685" cy="1654629"/>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FA851432-8386-D96D-AE5B-C7CE1A17D26C}"/>
              </a:ext>
            </a:extLst>
          </p:cNvPr>
          <p:cNvSpPr/>
          <p:nvPr/>
        </p:nvSpPr>
        <p:spPr>
          <a:xfrm>
            <a:off x="927100" y="1464129"/>
            <a:ext cx="10426700" cy="914400"/>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sz="3200" dirty="0">
                <a:solidFill>
                  <a:srgbClr val="FF0000"/>
                </a:solidFill>
              </a:rPr>
              <a:t>Don’t</a:t>
            </a:r>
            <a:r>
              <a:rPr lang="en-US" sz="3200" dirty="0"/>
              <a:t> </a:t>
            </a:r>
            <a:r>
              <a:rPr lang="en-US" sz="3200" dirty="0">
                <a:solidFill>
                  <a:srgbClr val="FF0000"/>
                </a:solidFill>
              </a:rPr>
              <a:t>take</a:t>
            </a:r>
            <a:r>
              <a:rPr lang="en-US" sz="3200" dirty="0"/>
              <a:t> </a:t>
            </a:r>
            <a:r>
              <a:rPr lang="en-US" sz="3200" dirty="0">
                <a:solidFill>
                  <a:srgbClr val="FFFF00"/>
                </a:solidFill>
              </a:rPr>
              <a:t>magic</a:t>
            </a:r>
            <a:r>
              <a:rPr lang="en-US" sz="3200" dirty="0"/>
              <a:t> </a:t>
            </a:r>
            <a:r>
              <a:rPr lang="en-US" sz="3200" dirty="0">
                <a:solidFill>
                  <a:srgbClr val="FFC000"/>
                </a:solidFill>
              </a:rPr>
              <a:t>beans</a:t>
            </a:r>
            <a:r>
              <a:rPr lang="en-US" sz="3200" dirty="0"/>
              <a:t> in exchange for your only cow </a:t>
            </a:r>
          </a:p>
        </p:txBody>
      </p:sp>
      <mc:AlternateContent xmlns:mc="http://schemas.openxmlformats.org/markup-compatibility/2006" xmlns:a14="http://schemas.microsoft.com/office/drawing/2010/main">
        <mc:Choice Requires="a14">
          <p:graphicFrame>
            <p:nvGraphicFramePr>
              <p:cNvPr id="8" name="Table 3">
                <a:extLst>
                  <a:ext uri="{FF2B5EF4-FFF2-40B4-BE49-F238E27FC236}">
                    <a16:creationId xmlns:a16="http://schemas.microsoft.com/office/drawing/2014/main" id="{48F4D588-71DD-E93F-3CB8-1FD8C4F4E2B4}"/>
                  </a:ext>
                </a:extLst>
              </p:cNvPr>
              <p:cNvGraphicFramePr>
                <a:graphicFrameLocks noGrp="1"/>
              </p:cNvGraphicFramePr>
              <p:nvPr>
                <p:extLst>
                  <p:ext uri="{D42A27DB-BD31-4B8C-83A1-F6EECF244321}">
                    <p14:modId xmlns:p14="http://schemas.microsoft.com/office/powerpoint/2010/main" val="1412765440"/>
                  </p:ext>
                </p:extLst>
              </p:nvPr>
            </p:nvGraphicFramePr>
            <p:xfrm>
              <a:off x="8331199" y="2577498"/>
              <a:ext cx="1480458" cy="2112328"/>
            </p:xfrm>
            <a:graphic>
              <a:graphicData uri="http://schemas.openxmlformats.org/drawingml/2006/table">
                <a:tbl>
                  <a:tblPr firstRow="1" bandRow="1">
                    <a:tableStyleId>{5940675A-B579-460E-94D1-54222C63F5DA}</a:tableStyleId>
                  </a:tblPr>
                  <a:tblGrid>
                    <a:gridCol w="1480458">
                      <a:extLst>
                        <a:ext uri="{9D8B030D-6E8A-4147-A177-3AD203B41FA5}">
                          <a16:colId xmlns:a16="http://schemas.microsoft.com/office/drawing/2014/main" val="3614572861"/>
                        </a:ext>
                      </a:extLst>
                    </a:gridCol>
                  </a:tblGrid>
                  <a:tr h="370840">
                    <a:tc>
                      <a:txBody>
                        <a:bodyPr/>
                        <a:lstStyle/>
                        <a:p>
                          <a:pPr algn="ctr"/>
                          <a14:m>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𝑉</m:t>
                                  </m:r>
                                </m:e>
                                <m:sub>
                                  <m:r>
                                    <a:rPr lang="en-US" sz="2800" b="0" i="1" smtClean="0">
                                      <a:latin typeface="Cambria Math" panose="02040503050406030204" pitchFamily="18" charset="0"/>
                                    </a:rPr>
                                    <m:t>𝐷𝑜</m:t>
                                  </m:r>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𝑛</m:t>
                                      </m:r>
                                    </m:e>
                                    <m:sup>
                                      <m:r>
                                        <a:rPr lang="en-US" sz="2800" b="0" i="1" smtClean="0">
                                          <a:latin typeface="Cambria Math" panose="02040503050406030204" pitchFamily="18" charset="0"/>
                                        </a:rPr>
                                        <m:t>′</m:t>
                                      </m:r>
                                    </m:sup>
                                  </m:sSup>
                                  <m:r>
                                    <a:rPr lang="en-US" sz="2800" b="0" i="1" smtClean="0">
                                      <a:latin typeface="Cambria Math" panose="02040503050406030204" pitchFamily="18" charset="0"/>
                                    </a:rPr>
                                    <m:t>𝑡</m:t>
                                  </m:r>
                                </m:sub>
                              </m:sSub>
                            </m:oMath>
                          </a14:m>
                          <a:r>
                            <a:rPr lang="en-US" sz="2800" dirty="0"/>
                            <a:t> </a:t>
                          </a:r>
                        </a:p>
                      </a:txBody>
                      <a:tcPr/>
                    </a:tc>
                    <a:extLst>
                      <a:ext uri="{0D108BD9-81ED-4DB2-BD59-A6C34878D82A}">
                        <a16:rowId xmlns:a16="http://schemas.microsoft.com/office/drawing/2014/main" val="497245897"/>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𝑉</m:t>
                                    </m:r>
                                  </m:e>
                                  <m:sub>
                                    <m:r>
                                      <a:rPr lang="en-US" sz="2800" b="0" i="1" smtClean="0">
                                        <a:latin typeface="Cambria Math" panose="02040503050406030204" pitchFamily="18" charset="0"/>
                                      </a:rPr>
                                      <m:t>𝑡𝑎𝑘𝑒</m:t>
                                    </m:r>
                                  </m:sub>
                                </m:sSub>
                              </m:oMath>
                            </m:oMathPara>
                          </a14:m>
                          <a:endParaRPr lang="en-US" sz="2800" dirty="0"/>
                        </a:p>
                      </a:txBody>
                      <a:tcPr/>
                    </a:tc>
                    <a:extLst>
                      <a:ext uri="{0D108BD9-81ED-4DB2-BD59-A6C34878D82A}">
                        <a16:rowId xmlns:a16="http://schemas.microsoft.com/office/drawing/2014/main" val="3740027808"/>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𝑉</m:t>
                                    </m:r>
                                  </m:e>
                                  <m:sub>
                                    <m:r>
                                      <a:rPr lang="en-US" sz="2800" b="0" i="1" smtClean="0">
                                        <a:latin typeface="Cambria Math" panose="02040503050406030204" pitchFamily="18" charset="0"/>
                                      </a:rPr>
                                      <m:t>𝑚𝑎𝑔𝑖𝑐</m:t>
                                    </m:r>
                                  </m:sub>
                                </m:sSub>
                              </m:oMath>
                            </m:oMathPara>
                          </a14:m>
                          <a:endParaRPr lang="en-US" sz="2800" dirty="0"/>
                        </a:p>
                      </a:txBody>
                      <a:tcPr/>
                    </a:tc>
                    <a:extLst>
                      <a:ext uri="{0D108BD9-81ED-4DB2-BD59-A6C34878D82A}">
                        <a16:rowId xmlns:a16="http://schemas.microsoft.com/office/drawing/2014/main" val="209132906"/>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𝑉</m:t>
                                    </m:r>
                                  </m:e>
                                  <m:sub>
                                    <m:r>
                                      <a:rPr lang="en-US" sz="2800" b="0" i="1" smtClean="0">
                                        <a:latin typeface="Cambria Math" panose="02040503050406030204" pitchFamily="18" charset="0"/>
                                      </a:rPr>
                                      <m:t>𝑏𝑒𝑎𝑛𝑠</m:t>
                                    </m:r>
                                  </m:sub>
                                </m:sSub>
                              </m:oMath>
                            </m:oMathPara>
                          </a14:m>
                          <a:endParaRPr lang="en-US" sz="2800" dirty="0"/>
                        </a:p>
                      </a:txBody>
                      <a:tcPr/>
                    </a:tc>
                    <a:extLst>
                      <a:ext uri="{0D108BD9-81ED-4DB2-BD59-A6C34878D82A}">
                        <a16:rowId xmlns:a16="http://schemas.microsoft.com/office/drawing/2014/main" val="3850466751"/>
                      </a:ext>
                    </a:extLst>
                  </a:tr>
                </a:tbl>
              </a:graphicData>
            </a:graphic>
          </p:graphicFrame>
        </mc:Choice>
        <mc:Fallback xmlns="">
          <p:graphicFrame>
            <p:nvGraphicFramePr>
              <p:cNvPr id="8" name="Table 3">
                <a:extLst>
                  <a:ext uri="{FF2B5EF4-FFF2-40B4-BE49-F238E27FC236}">
                    <a16:creationId xmlns:a16="http://schemas.microsoft.com/office/drawing/2014/main" id="{48F4D588-71DD-E93F-3CB8-1FD8C4F4E2B4}"/>
                  </a:ext>
                </a:extLst>
              </p:cNvPr>
              <p:cNvGraphicFramePr>
                <a:graphicFrameLocks noGrp="1"/>
              </p:cNvGraphicFramePr>
              <p:nvPr>
                <p:extLst>
                  <p:ext uri="{D42A27DB-BD31-4B8C-83A1-F6EECF244321}">
                    <p14:modId xmlns:p14="http://schemas.microsoft.com/office/powerpoint/2010/main" val="1412765440"/>
                  </p:ext>
                </p:extLst>
              </p:nvPr>
            </p:nvGraphicFramePr>
            <p:xfrm>
              <a:off x="8331199" y="2577498"/>
              <a:ext cx="1480458" cy="2112328"/>
            </p:xfrm>
            <a:graphic>
              <a:graphicData uri="http://schemas.openxmlformats.org/drawingml/2006/table">
                <a:tbl>
                  <a:tblPr firstRow="1" bandRow="1">
                    <a:tableStyleId>{5940675A-B579-460E-94D1-54222C63F5DA}</a:tableStyleId>
                  </a:tblPr>
                  <a:tblGrid>
                    <a:gridCol w="1480458">
                      <a:extLst>
                        <a:ext uri="{9D8B030D-6E8A-4147-A177-3AD203B41FA5}">
                          <a16:colId xmlns:a16="http://schemas.microsoft.com/office/drawing/2014/main" val="3614572861"/>
                        </a:ext>
                      </a:extLst>
                    </a:gridCol>
                  </a:tblGrid>
                  <a:tr h="523177">
                    <a:tc>
                      <a:txBody>
                        <a:bodyPr/>
                        <a:lstStyle/>
                        <a:p>
                          <a:endParaRPr lang="en-US"/>
                        </a:p>
                      </a:txBody>
                      <a:tcPr>
                        <a:blipFill>
                          <a:blip r:embed="rId5"/>
                          <a:stretch>
                            <a:fillRect l="-410" t="-1163" r="-820" b="-306977"/>
                          </a:stretch>
                        </a:blipFill>
                      </a:tcPr>
                    </a:tc>
                    <a:extLst>
                      <a:ext uri="{0D108BD9-81ED-4DB2-BD59-A6C34878D82A}">
                        <a16:rowId xmlns:a16="http://schemas.microsoft.com/office/drawing/2014/main" val="497245897"/>
                      </a:ext>
                    </a:extLst>
                  </a:tr>
                  <a:tr h="518160">
                    <a:tc>
                      <a:txBody>
                        <a:bodyPr/>
                        <a:lstStyle/>
                        <a:p>
                          <a:endParaRPr lang="en-US"/>
                        </a:p>
                      </a:txBody>
                      <a:tcPr>
                        <a:blipFill>
                          <a:blip r:embed="rId5"/>
                          <a:stretch>
                            <a:fillRect l="-410" t="-101163" r="-820" b="-206977"/>
                          </a:stretch>
                        </a:blipFill>
                      </a:tcPr>
                    </a:tc>
                    <a:extLst>
                      <a:ext uri="{0D108BD9-81ED-4DB2-BD59-A6C34878D82A}">
                        <a16:rowId xmlns:a16="http://schemas.microsoft.com/office/drawing/2014/main" val="3740027808"/>
                      </a:ext>
                    </a:extLst>
                  </a:tr>
                  <a:tr h="552831">
                    <a:tc>
                      <a:txBody>
                        <a:bodyPr/>
                        <a:lstStyle/>
                        <a:p>
                          <a:endParaRPr lang="en-US"/>
                        </a:p>
                      </a:txBody>
                      <a:tcPr>
                        <a:blipFill>
                          <a:blip r:embed="rId5"/>
                          <a:stretch>
                            <a:fillRect l="-410" t="-190110" r="-820" b="-95604"/>
                          </a:stretch>
                        </a:blipFill>
                      </a:tcPr>
                    </a:tc>
                    <a:extLst>
                      <a:ext uri="{0D108BD9-81ED-4DB2-BD59-A6C34878D82A}">
                        <a16:rowId xmlns:a16="http://schemas.microsoft.com/office/drawing/2014/main" val="209132906"/>
                      </a:ext>
                    </a:extLst>
                  </a:tr>
                  <a:tr h="518160">
                    <a:tc>
                      <a:txBody>
                        <a:bodyPr/>
                        <a:lstStyle/>
                        <a:p>
                          <a:endParaRPr lang="en-US"/>
                        </a:p>
                      </a:txBody>
                      <a:tcPr>
                        <a:blipFill>
                          <a:blip r:embed="rId5"/>
                          <a:stretch>
                            <a:fillRect l="-410" t="-310588" r="-820" b="-2353"/>
                          </a:stretch>
                        </a:blipFill>
                      </a:tcPr>
                    </a:tc>
                    <a:extLst>
                      <a:ext uri="{0D108BD9-81ED-4DB2-BD59-A6C34878D82A}">
                        <a16:rowId xmlns:a16="http://schemas.microsoft.com/office/drawing/2014/main" val="3850466751"/>
                      </a:ext>
                    </a:extLst>
                  </a:tr>
                </a:tbl>
              </a:graphicData>
            </a:graphic>
          </p:graphicFrame>
        </mc:Fallback>
      </mc:AlternateContent>
      <p:cxnSp>
        <p:nvCxnSpPr>
          <p:cNvPr id="10" name="Straight Connector 9">
            <a:extLst>
              <a:ext uri="{FF2B5EF4-FFF2-40B4-BE49-F238E27FC236}">
                <a16:creationId xmlns:a16="http://schemas.microsoft.com/office/drawing/2014/main" id="{1428931C-665F-28D9-6333-2602965C2823}"/>
              </a:ext>
            </a:extLst>
          </p:cNvPr>
          <p:cNvCxnSpPr>
            <a:cxnSpLocks/>
          </p:cNvCxnSpPr>
          <p:nvPr/>
        </p:nvCxnSpPr>
        <p:spPr>
          <a:xfrm flipV="1">
            <a:off x="5987143" y="2815775"/>
            <a:ext cx="2344056" cy="7259"/>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3C6E473-D1F1-810D-E749-7A4D3738B1F4}"/>
              </a:ext>
            </a:extLst>
          </p:cNvPr>
          <p:cNvCxnSpPr>
            <a:cxnSpLocks/>
          </p:cNvCxnSpPr>
          <p:nvPr/>
        </p:nvCxnSpPr>
        <p:spPr>
          <a:xfrm>
            <a:off x="5987143" y="3367318"/>
            <a:ext cx="2344056" cy="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ABE70043-D0AA-436F-59FD-DB45DDB8090C}"/>
              </a:ext>
            </a:extLst>
          </p:cNvPr>
          <p:cNvCxnSpPr>
            <a:cxnSpLocks/>
          </p:cNvCxnSpPr>
          <p:nvPr/>
        </p:nvCxnSpPr>
        <p:spPr>
          <a:xfrm>
            <a:off x="5987143" y="3932717"/>
            <a:ext cx="2344056"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E80E4114-B2E6-F30A-6986-1302A0F1EF23}"/>
              </a:ext>
            </a:extLst>
          </p:cNvPr>
          <p:cNvCxnSpPr>
            <a:cxnSpLocks/>
          </p:cNvCxnSpPr>
          <p:nvPr/>
        </p:nvCxnSpPr>
        <p:spPr>
          <a:xfrm>
            <a:off x="5987143" y="4470404"/>
            <a:ext cx="2344056" cy="9068"/>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58E01401-0647-6C60-DFE2-00E8BBED6D25}"/>
              </a:ext>
            </a:extLst>
          </p:cNvPr>
          <p:cNvSpPr txBox="1"/>
          <p:nvPr/>
        </p:nvSpPr>
        <p:spPr>
          <a:xfrm>
            <a:off x="6435465" y="2809178"/>
            <a:ext cx="583814" cy="369332"/>
          </a:xfrm>
          <a:prstGeom prst="rect">
            <a:avLst/>
          </a:prstGeom>
          <a:noFill/>
        </p:spPr>
        <p:txBody>
          <a:bodyPr wrap="none" rtlCol="0">
            <a:spAutoFit/>
          </a:bodyPr>
          <a:lstStyle/>
          <a:p>
            <a:r>
              <a:rPr lang="en-US" dirty="0"/>
              <a:t>40%</a:t>
            </a:r>
          </a:p>
        </p:txBody>
      </p:sp>
      <p:sp>
        <p:nvSpPr>
          <p:cNvPr id="32" name="TextBox 31">
            <a:extLst>
              <a:ext uri="{FF2B5EF4-FFF2-40B4-BE49-F238E27FC236}">
                <a16:creationId xmlns:a16="http://schemas.microsoft.com/office/drawing/2014/main" id="{3727B058-67E2-7216-649C-5F063BA82B85}"/>
              </a:ext>
            </a:extLst>
          </p:cNvPr>
          <p:cNvSpPr txBox="1"/>
          <p:nvPr/>
        </p:nvSpPr>
        <p:spPr>
          <a:xfrm>
            <a:off x="6435465" y="3353462"/>
            <a:ext cx="583814" cy="369332"/>
          </a:xfrm>
          <a:prstGeom prst="rect">
            <a:avLst/>
          </a:prstGeom>
          <a:noFill/>
        </p:spPr>
        <p:txBody>
          <a:bodyPr wrap="none" rtlCol="0">
            <a:spAutoFit/>
          </a:bodyPr>
          <a:lstStyle/>
          <a:p>
            <a:r>
              <a:rPr lang="en-US" dirty="0"/>
              <a:t>30%</a:t>
            </a:r>
          </a:p>
        </p:txBody>
      </p:sp>
      <p:sp>
        <p:nvSpPr>
          <p:cNvPr id="33" name="TextBox 32">
            <a:extLst>
              <a:ext uri="{FF2B5EF4-FFF2-40B4-BE49-F238E27FC236}">
                <a16:creationId xmlns:a16="http://schemas.microsoft.com/office/drawing/2014/main" id="{D6FA8DCB-320B-48F9-9F78-25F4EA92F111}"/>
              </a:ext>
            </a:extLst>
          </p:cNvPr>
          <p:cNvSpPr txBox="1"/>
          <p:nvPr/>
        </p:nvSpPr>
        <p:spPr>
          <a:xfrm>
            <a:off x="6435465" y="3905005"/>
            <a:ext cx="583814" cy="369332"/>
          </a:xfrm>
          <a:prstGeom prst="rect">
            <a:avLst/>
          </a:prstGeom>
          <a:noFill/>
        </p:spPr>
        <p:txBody>
          <a:bodyPr wrap="none" rtlCol="0">
            <a:spAutoFit/>
          </a:bodyPr>
          <a:lstStyle/>
          <a:p>
            <a:r>
              <a:rPr lang="en-US" dirty="0"/>
              <a:t>10%</a:t>
            </a:r>
          </a:p>
        </p:txBody>
      </p:sp>
      <p:sp>
        <p:nvSpPr>
          <p:cNvPr id="34" name="TextBox 33">
            <a:extLst>
              <a:ext uri="{FF2B5EF4-FFF2-40B4-BE49-F238E27FC236}">
                <a16:creationId xmlns:a16="http://schemas.microsoft.com/office/drawing/2014/main" id="{27490A08-BD20-91A9-A7D5-AE257421952A}"/>
              </a:ext>
            </a:extLst>
          </p:cNvPr>
          <p:cNvSpPr txBox="1"/>
          <p:nvPr/>
        </p:nvSpPr>
        <p:spPr>
          <a:xfrm>
            <a:off x="6435465" y="4453637"/>
            <a:ext cx="583814" cy="369332"/>
          </a:xfrm>
          <a:prstGeom prst="rect">
            <a:avLst/>
          </a:prstGeom>
          <a:noFill/>
        </p:spPr>
        <p:txBody>
          <a:bodyPr wrap="none" rtlCol="0">
            <a:spAutoFit/>
          </a:bodyPr>
          <a:lstStyle/>
          <a:p>
            <a:r>
              <a:rPr lang="en-US" dirty="0"/>
              <a:t>20%</a:t>
            </a:r>
          </a:p>
        </p:txBody>
      </p:sp>
      <p:grpSp>
        <p:nvGrpSpPr>
          <p:cNvPr id="35" name="Group 34">
            <a:extLst>
              <a:ext uri="{FF2B5EF4-FFF2-40B4-BE49-F238E27FC236}">
                <a16:creationId xmlns:a16="http://schemas.microsoft.com/office/drawing/2014/main" id="{14CDC043-1B19-D92E-4554-B26E8A368FC6}"/>
              </a:ext>
            </a:extLst>
          </p:cNvPr>
          <p:cNvGrpSpPr/>
          <p:nvPr/>
        </p:nvGrpSpPr>
        <p:grpSpPr>
          <a:xfrm>
            <a:off x="9996901" y="4295025"/>
            <a:ext cx="2020928" cy="2425176"/>
            <a:chOff x="8313243" y="1066710"/>
            <a:chExt cx="2451735" cy="2986088"/>
          </a:xfrm>
        </p:grpSpPr>
        <p:pic>
          <p:nvPicPr>
            <p:cNvPr id="36" name="Picture 35">
              <a:extLst>
                <a:ext uri="{FF2B5EF4-FFF2-40B4-BE49-F238E27FC236}">
                  <a16:creationId xmlns:a16="http://schemas.microsoft.com/office/drawing/2014/main" id="{7B75D98A-F3AA-EED3-C43F-8C3EEE6CCD9A}"/>
                </a:ext>
              </a:extLst>
            </p:cNvPr>
            <p:cNvPicPr>
              <a:picLocks noChangeAspect="1"/>
            </p:cNvPicPr>
            <p:nvPr/>
          </p:nvPicPr>
          <p:blipFill>
            <a:blip r:embed="rId6"/>
            <a:stretch>
              <a:fillRect/>
            </a:stretch>
          </p:blipFill>
          <p:spPr>
            <a:xfrm>
              <a:off x="8313243" y="1066710"/>
              <a:ext cx="2451735" cy="2986088"/>
            </a:xfrm>
            <a:prstGeom prst="rect">
              <a:avLst/>
            </a:prstGeom>
          </p:spPr>
        </p:pic>
        <p:sp>
          <p:nvSpPr>
            <p:cNvPr id="37" name="Rectangle: Rounded Corners 36">
              <a:extLst>
                <a:ext uri="{FF2B5EF4-FFF2-40B4-BE49-F238E27FC236}">
                  <a16:creationId xmlns:a16="http://schemas.microsoft.com/office/drawing/2014/main" id="{A40B2266-0A25-7333-059A-939FB484560E}"/>
                </a:ext>
              </a:extLst>
            </p:cNvPr>
            <p:cNvSpPr/>
            <p:nvPr/>
          </p:nvSpPr>
          <p:spPr>
            <a:xfrm>
              <a:off x="8732111" y="3597556"/>
              <a:ext cx="1433375" cy="336456"/>
            </a:xfrm>
            <a:prstGeom prst="round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1DC35D72-99FE-063A-352C-AEAE4745A5DE}"/>
              </a:ext>
            </a:extLst>
          </p:cNvPr>
          <p:cNvSpPr txBox="1"/>
          <p:nvPr/>
        </p:nvSpPr>
        <p:spPr>
          <a:xfrm>
            <a:off x="6630846" y="2378529"/>
            <a:ext cx="1160777" cy="369332"/>
          </a:xfrm>
          <a:prstGeom prst="rect">
            <a:avLst/>
          </a:prstGeom>
          <a:noFill/>
        </p:spPr>
        <p:txBody>
          <a:bodyPr wrap="square" rtlCol="0">
            <a:spAutoFit/>
          </a:bodyPr>
          <a:lstStyle/>
          <a:p>
            <a:r>
              <a:rPr lang="en-US" dirty="0"/>
              <a:t>(SoftMax)</a:t>
            </a:r>
          </a:p>
        </p:txBody>
      </p:sp>
      <p:sp>
        <p:nvSpPr>
          <p:cNvPr id="21" name="Rectangle 20">
            <a:extLst>
              <a:ext uri="{FF2B5EF4-FFF2-40B4-BE49-F238E27FC236}">
                <a16:creationId xmlns:a16="http://schemas.microsoft.com/office/drawing/2014/main" id="{30A445CF-FD2E-F8DE-9F91-B68A41C672F6}"/>
              </a:ext>
            </a:extLst>
          </p:cNvPr>
          <p:cNvSpPr/>
          <p:nvPr/>
        </p:nvSpPr>
        <p:spPr>
          <a:xfrm>
            <a:off x="6516210" y="5069150"/>
            <a:ext cx="1384916" cy="36933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t>Multiply</a:t>
            </a:r>
          </a:p>
        </p:txBody>
      </p:sp>
      <p:cxnSp>
        <p:nvCxnSpPr>
          <p:cNvPr id="23" name="Straight Arrow Connector 22">
            <a:extLst>
              <a:ext uri="{FF2B5EF4-FFF2-40B4-BE49-F238E27FC236}">
                <a16:creationId xmlns:a16="http://schemas.microsoft.com/office/drawing/2014/main" id="{B5BCE0E0-19A7-6231-8353-11D3BAC5F8C8}"/>
              </a:ext>
            </a:extLst>
          </p:cNvPr>
          <p:cNvCxnSpPr>
            <a:cxnSpLocks/>
            <a:stCxn id="21" idx="0"/>
          </p:cNvCxnSpPr>
          <p:nvPr/>
        </p:nvCxnSpPr>
        <p:spPr>
          <a:xfrm flipV="1">
            <a:off x="7208668" y="4493903"/>
            <a:ext cx="0" cy="5752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CE2B52CF-601A-D49A-6E5B-C491F5CCB3B9}"/>
              </a:ext>
            </a:extLst>
          </p:cNvPr>
          <p:cNvCxnSpPr>
            <a:cxnSpLocks/>
            <a:stCxn id="21" idx="3"/>
          </p:cNvCxnSpPr>
          <p:nvPr/>
        </p:nvCxnSpPr>
        <p:spPr>
          <a:xfrm flipV="1">
            <a:off x="7901126" y="4725653"/>
            <a:ext cx="503069" cy="5281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90E52EAD-F927-9B47-6D20-3D19EE8BF0C3}"/>
              </a:ext>
            </a:extLst>
          </p:cNvPr>
          <p:cNvSpPr/>
          <p:nvPr/>
        </p:nvSpPr>
        <p:spPr>
          <a:xfrm>
            <a:off x="2618700" y="5047836"/>
            <a:ext cx="1384916" cy="36933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t>Dot Product</a:t>
            </a:r>
          </a:p>
        </p:txBody>
      </p:sp>
      <p:cxnSp>
        <p:nvCxnSpPr>
          <p:cNvPr id="43" name="Straight Arrow Connector 42">
            <a:extLst>
              <a:ext uri="{FF2B5EF4-FFF2-40B4-BE49-F238E27FC236}">
                <a16:creationId xmlns:a16="http://schemas.microsoft.com/office/drawing/2014/main" id="{CE5B7339-C6B4-9AE9-9A3A-1FC1215C0024}"/>
              </a:ext>
            </a:extLst>
          </p:cNvPr>
          <p:cNvCxnSpPr>
            <a:cxnSpLocks/>
          </p:cNvCxnSpPr>
          <p:nvPr/>
        </p:nvCxnSpPr>
        <p:spPr>
          <a:xfrm flipH="1" flipV="1">
            <a:off x="2162629" y="4689826"/>
            <a:ext cx="456284" cy="5479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B26B603B-B626-038A-503D-8F70234EB57C}"/>
              </a:ext>
            </a:extLst>
          </p:cNvPr>
          <p:cNvCxnSpPr>
            <a:cxnSpLocks/>
            <a:stCxn id="42" idx="3"/>
          </p:cNvCxnSpPr>
          <p:nvPr/>
        </p:nvCxnSpPr>
        <p:spPr>
          <a:xfrm flipV="1">
            <a:off x="4003616" y="4704339"/>
            <a:ext cx="503069" cy="5281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0487163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7F0778-6854-88A4-B99A-82ADDA3EC8A9}"/>
              </a:ext>
            </a:extLst>
          </p:cNvPr>
          <p:cNvSpPr>
            <a:spLocks noGrp="1"/>
          </p:cNvSpPr>
          <p:nvPr>
            <p:ph type="title"/>
          </p:nvPr>
        </p:nvSpPr>
        <p:spPr/>
        <p:txBody>
          <a:bodyPr/>
          <a:lstStyle/>
          <a:p>
            <a:r>
              <a:rPr lang="en-US" dirty="0"/>
              <a:t>Query, Key, Values</a:t>
            </a:r>
          </a:p>
        </p:txBody>
      </p:sp>
      <mc:AlternateContent xmlns:mc="http://schemas.openxmlformats.org/markup-compatibility/2006" xmlns:a14="http://schemas.microsoft.com/office/drawing/2010/main">
        <mc:Choice Requires="a14">
          <p:graphicFrame>
            <p:nvGraphicFramePr>
              <p:cNvPr id="3" name="Table 3">
                <a:extLst>
                  <a:ext uri="{FF2B5EF4-FFF2-40B4-BE49-F238E27FC236}">
                    <a16:creationId xmlns:a16="http://schemas.microsoft.com/office/drawing/2014/main" id="{A35BA463-FB0E-49B8-FBA8-E5AA41063808}"/>
                  </a:ext>
                </a:extLst>
              </p:cNvPr>
              <p:cNvGraphicFramePr>
                <a:graphicFrameLocks noGrp="1"/>
              </p:cNvGraphicFramePr>
              <p:nvPr/>
            </p:nvGraphicFramePr>
            <p:xfrm>
              <a:off x="682171" y="2577498"/>
              <a:ext cx="1480458" cy="2112328"/>
            </p:xfrm>
            <a:graphic>
              <a:graphicData uri="http://schemas.openxmlformats.org/drawingml/2006/table">
                <a:tbl>
                  <a:tblPr firstRow="1" bandRow="1">
                    <a:tableStyleId>{5940675A-B579-460E-94D1-54222C63F5DA}</a:tableStyleId>
                  </a:tblPr>
                  <a:tblGrid>
                    <a:gridCol w="1480458">
                      <a:extLst>
                        <a:ext uri="{9D8B030D-6E8A-4147-A177-3AD203B41FA5}">
                          <a16:colId xmlns:a16="http://schemas.microsoft.com/office/drawing/2014/main" val="3614572861"/>
                        </a:ext>
                      </a:extLst>
                    </a:gridCol>
                  </a:tblGrid>
                  <a:tr h="370840">
                    <a:tc>
                      <a:txBody>
                        <a:bodyPr/>
                        <a:lstStyle/>
                        <a:p>
                          <a:pPr algn="ctr"/>
                          <a14:m>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𝑄</m:t>
                                  </m:r>
                                </m:e>
                                <m:sub>
                                  <m:r>
                                    <a:rPr lang="en-US" sz="2800" b="0" i="1" smtClean="0">
                                      <a:latin typeface="Cambria Math" panose="02040503050406030204" pitchFamily="18" charset="0"/>
                                    </a:rPr>
                                    <m:t>𝐷𝑜</m:t>
                                  </m:r>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𝑛</m:t>
                                      </m:r>
                                    </m:e>
                                    <m:sup>
                                      <m:r>
                                        <a:rPr lang="en-US" sz="2800" b="0" i="1" smtClean="0">
                                          <a:latin typeface="Cambria Math" panose="02040503050406030204" pitchFamily="18" charset="0"/>
                                        </a:rPr>
                                        <m:t>′</m:t>
                                      </m:r>
                                    </m:sup>
                                  </m:sSup>
                                  <m:r>
                                    <a:rPr lang="en-US" sz="2800" b="0" i="1" smtClean="0">
                                      <a:latin typeface="Cambria Math" panose="02040503050406030204" pitchFamily="18" charset="0"/>
                                    </a:rPr>
                                    <m:t>𝑡</m:t>
                                  </m:r>
                                </m:sub>
                              </m:sSub>
                            </m:oMath>
                          </a14:m>
                          <a:r>
                            <a:rPr lang="en-US" sz="2800" dirty="0"/>
                            <a:t> </a:t>
                          </a:r>
                        </a:p>
                      </a:txBody>
                      <a:tcPr/>
                    </a:tc>
                    <a:extLst>
                      <a:ext uri="{0D108BD9-81ED-4DB2-BD59-A6C34878D82A}">
                        <a16:rowId xmlns:a16="http://schemas.microsoft.com/office/drawing/2014/main" val="497245897"/>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𝑄</m:t>
                                    </m:r>
                                  </m:e>
                                  <m:sub>
                                    <m:r>
                                      <a:rPr lang="en-US" sz="2800" b="0" i="1" smtClean="0">
                                        <a:latin typeface="Cambria Math" panose="02040503050406030204" pitchFamily="18" charset="0"/>
                                      </a:rPr>
                                      <m:t>𝑡𝑎𝑘𝑒</m:t>
                                    </m:r>
                                  </m:sub>
                                </m:sSub>
                              </m:oMath>
                            </m:oMathPara>
                          </a14:m>
                          <a:endParaRPr lang="en-US" sz="2800" dirty="0"/>
                        </a:p>
                      </a:txBody>
                      <a:tcPr/>
                    </a:tc>
                    <a:extLst>
                      <a:ext uri="{0D108BD9-81ED-4DB2-BD59-A6C34878D82A}">
                        <a16:rowId xmlns:a16="http://schemas.microsoft.com/office/drawing/2014/main" val="3740027808"/>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𝑄</m:t>
                                    </m:r>
                                  </m:e>
                                  <m:sub>
                                    <m:r>
                                      <a:rPr lang="en-US" sz="2800" b="0" i="1" smtClean="0">
                                        <a:latin typeface="Cambria Math" panose="02040503050406030204" pitchFamily="18" charset="0"/>
                                      </a:rPr>
                                      <m:t>𝑚𝑎𝑔𝑖𝑐</m:t>
                                    </m:r>
                                  </m:sub>
                                </m:sSub>
                              </m:oMath>
                            </m:oMathPara>
                          </a14:m>
                          <a:endParaRPr lang="en-US" sz="2800" dirty="0"/>
                        </a:p>
                      </a:txBody>
                      <a:tcPr/>
                    </a:tc>
                    <a:extLst>
                      <a:ext uri="{0D108BD9-81ED-4DB2-BD59-A6C34878D82A}">
                        <a16:rowId xmlns:a16="http://schemas.microsoft.com/office/drawing/2014/main" val="209132906"/>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𝑄</m:t>
                                    </m:r>
                                  </m:e>
                                  <m:sub>
                                    <m:r>
                                      <a:rPr lang="en-US" sz="2800" b="0" i="1" smtClean="0">
                                        <a:latin typeface="Cambria Math" panose="02040503050406030204" pitchFamily="18" charset="0"/>
                                      </a:rPr>
                                      <m:t>𝑏𝑒𝑎𝑛𝑠</m:t>
                                    </m:r>
                                  </m:sub>
                                </m:sSub>
                              </m:oMath>
                            </m:oMathPara>
                          </a14:m>
                          <a:endParaRPr lang="en-US" sz="2800" dirty="0"/>
                        </a:p>
                      </a:txBody>
                      <a:tcPr/>
                    </a:tc>
                    <a:extLst>
                      <a:ext uri="{0D108BD9-81ED-4DB2-BD59-A6C34878D82A}">
                        <a16:rowId xmlns:a16="http://schemas.microsoft.com/office/drawing/2014/main" val="3850466751"/>
                      </a:ext>
                    </a:extLst>
                  </a:tr>
                </a:tbl>
              </a:graphicData>
            </a:graphic>
          </p:graphicFrame>
        </mc:Choice>
        <mc:Fallback xmlns="">
          <p:graphicFrame>
            <p:nvGraphicFramePr>
              <p:cNvPr id="3" name="Table 3">
                <a:extLst>
                  <a:ext uri="{FF2B5EF4-FFF2-40B4-BE49-F238E27FC236}">
                    <a16:creationId xmlns:a16="http://schemas.microsoft.com/office/drawing/2014/main" id="{A35BA463-FB0E-49B8-FBA8-E5AA41063808}"/>
                  </a:ext>
                </a:extLst>
              </p:cNvPr>
              <p:cNvGraphicFramePr>
                <a:graphicFrameLocks noGrp="1"/>
              </p:cNvGraphicFramePr>
              <p:nvPr>
                <p:extLst>
                  <p:ext uri="{D42A27DB-BD31-4B8C-83A1-F6EECF244321}">
                    <p14:modId xmlns:p14="http://schemas.microsoft.com/office/powerpoint/2010/main" val="2659359380"/>
                  </p:ext>
                </p:extLst>
              </p:nvPr>
            </p:nvGraphicFramePr>
            <p:xfrm>
              <a:off x="682171" y="2577498"/>
              <a:ext cx="1480458" cy="2112328"/>
            </p:xfrm>
            <a:graphic>
              <a:graphicData uri="http://schemas.openxmlformats.org/drawingml/2006/table">
                <a:tbl>
                  <a:tblPr firstRow="1" bandRow="1">
                    <a:tableStyleId>{5940675A-B579-460E-94D1-54222C63F5DA}</a:tableStyleId>
                  </a:tblPr>
                  <a:tblGrid>
                    <a:gridCol w="1480458">
                      <a:extLst>
                        <a:ext uri="{9D8B030D-6E8A-4147-A177-3AD203B41FA5}">
                          <a16:colId xmlns:a16="http://schemas.microsoft.com/office/drawing/2014/main" val="3614572861"/>
                        </a:ext>
                      </a:extLst>
                    </a:gridCol>
                  </a:tblGrid>
                  <a:tr h="523177">
                    <a:tc>
                      <a:txBody>
                        <a:bodyPr/>
                        <a:lstStyle/>
                        <a:p>
                          <a:endParaRPr lang="en-US"/>
                        </a:p>
                      </a:txBody>
                      <a:tcPr>
                        <a:blipFill>
                          <a:blip r:embed="rId3"/>
                          <a:stretch>
                            <a:fillRect l="-410" t="-1163" r="-820" b="-306977"/>
                          </a:stretch>
                        </a:blipFill>
                      </a:tcPr>
                    </a:tc>
                    <a:extLst>
                      <a:ext uri="{0D108BD9-81ED-4DB2-BD59-A6C34878D82A}">
                        <a16:rowId xmlns:a16="http://schemas.microsoft.com/office/drawing/2014/main" val="497245897"/>
                      </a:ext>
                    </a:extLst>
                  </a:tr>
                  <a:tr h="518160">
                    <a:tc>
                      <a:txBody>
                        <a:bodyPr/>
                        <a:lstStyle/>
                        <a:p>
                          <a:endParaRPr lang="en-US"/>
                        </a:p>
                      </a:txBody>
                      <a:tcPr>
                        <a:blipFill>
                          <a:blip r:embed="rId3"/>
                          <a:stretch>
                            <a:fillRect l="-410" t="-101163" r="-820" b="-206977"/>
                          </a:stretch>
                        </a:blipFill>
                      </a:tcPr>
                    </a:tc>
                    <a:extLst>
                      <a:ext uri="{0D108BD9-81ED-4DB2-BD59-A6C34878D82A}">
                        <a16:rowId xmlns:a16="http://schemas.microsoft.com/office/drawing/2014/main" val="3740027808"/>
                      </a:ext>
                    </a:extLst>
                  </a:tr>
                  <a:tr h="552831">
                    <a:tc>
                      <a:txBody>
                        <a:bodyPr/>
                        <a:lstStyle/>
                        <a:p>
                          <a:endParaRPr lang="en-US"/>
                        </a:p>
                      </a:txBody>
                      <a:tcPr>
                        <a:blipFill>
                          <a:blip r:embed="rId3"/>
                          <a:stretch>
                            <a:fillRect l="-410" t="-190110" r="-820" b="-95604"/>
                          </a:stretch>
                        </a:blipFill>
                      </a:tcPr>
                    </a:tc>
                    <a:extLst>
                      <a:ext uri="{0D108BD9-81ED-4DB2-BD59-A6C34878D82A}">
                        <a16:rowId xmlns:a16="http://schemas.microsoft.com/office/drawing/2014/main" val="209132906"/>
                      </a:ext>
                    </a:extLst>
                  </a:tr>
                  <a:tr h="518160">
                    <a:tc>
                      <a:txBody>
                        <a:bodyPr/>
                        <a:lstStyle/>
                        <a:p>
                          <a:endParaRPr lang="en-US"/>
                        </a:p>
                      </a:txBody>
                      <a:tcPr>
                        <a:blipFill>
                          <a:blip r:embed="rId3"/>
                          <a:stretch>
                            <a:fillRect l="-410" t="-310588" r="-820" b="-2353"/>
                          </a:stretch>
                        </a:blipFill>
                      </a:tcPr>
                    </a:tc>
                    <a:extLst>
                      <a:ext uri="{0D108BD9-81ED-4DB2-BD59-A6C34878D82A}">
                        <a16:rowId xmlns:a16="http://schemas.microsoft.com/office/drawing/2014/main" val="3850466751"/>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5" name="Table 3">
                <a:extLst>
                  <a:ext uri="{FF2B5EF4-FFF2-40B4-BE49-F238E27FC236}">
                    <a16:creationId xmlns:a16="http://schemas.microsoft.com/office/drawing/2014/main" id="{B0C1B3B6-4AC1-8565-1AA5-3435B2FBD4DF}"/>
                  </a:ext>
                </a:extLst>
              </p:cNvPr>
              <p:cNvGraphicFramePr>
                <a:graphicFrameLocks noGrp="1"/>
              </p:cNvGraphicFramePr>
              <p:nvPr/>
            </p:nvGraphicFramePr>
            <p:xfrm>
              <a:off x="4506685" y="2577498"/>
              <a:ext cx="1480458" cy="2112328"/>
            </p:xfrm>
            <a:graphic>
              <a:graphicData uri="http://schemas.openxmlformats.org/drawingml/2006/table">
                <a:tbl>
                  <a:tblPr firstRow="1" bandRow="1">
                    <a:tableStyleId>{5940675A-B579-460E-94D1-54222C63F5DA}</a:tableStyleId>
                  </a:tblPr>
                  <a:tblGrid>
                    <a:gridCol w="1480458">
                      <a:extLst>
                        <a:ext uri="{9D8B030D-6E8A-4147-A177-3AD203B41FA5}">
                          <a16:colId xmlns:a16="http://schemas.microsoft.com/office/drawing/2014/main" val="3614572861"/>
                        </a:ext>
                      </a:extLst>
                    </a:gridCol>
                  </a:tblGrid>
                  <a:tr h="370840">
                    <a:tc>
                      <a:txBody>
                        <a:bodyPr/>
                        <a:lstStyle/>
                        <a:p>
                          <a:pPr algn="ctr"/>
                          <a14:m>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𝐾</m:t>
                                  </m:r>
                                </m:e>
                                <m:sub>
                                  <m:r>
                                    <a:rPr lang="en-US" sz="2800" b="0" i="1" smtClean="0">
                                      <a:latin typeface="Cambria Math" panose="02040503050406030204" pitchFamily="18" charset="0"/>
                                    </a:rPr>
                                    <m:t>𝐷𝑜</m:t>
                                  </m:r>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𝑛</m:t>
                                      </m:r>
                                    </m:e>
                                    <m:sup>
                                      <m:r>
                                        <a:rPr lang="en-US" sz="2800" b="0" i="1" smtClean="0">
                                          <a:latin typeface="Cambria Math" panose="02040503050406030204" pitchFamily="18" charset="0"/>
                                        </a:rPr>
                                        <m:t>′</m:t>
                                      </m:r>
                                    </m:sup>
                                  </m:sSup>
                                  <m:r>
                                    <a:rPr lang="en-US" sz="2800" b="0" i="1" smtClean="0">
                                      <a:latin typeface="Cambria Math" panose="02040503050406030204" pitchFamily="18" charset="0"/>
                                    </a:rPr>
                                    <m:t>𝑡</m:t>
                                  </m:r>
                                </m:sub>
                              </m:sSub>
                            </m:oMath>
                          </a14:m>
                          <a:r>
                            <a:rPr lang="en-US" sz="2800" dirty="0"/>
                            <a:t> </a:t>
                          </a:r>
                        </a:p>
                      </a:txBody>
                      <a:tcPr/>
                    </a:tc>
                    <a:extLst>
                      <a:ext uri="{0D108BD9-81ED-4DB2-BD59-A6C34878D82A}">
                        <a16:rowId xmlns:a16="http://schemas.microsoft.com/office/drawing/2014/main" val="497245897"/>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𝐾</m:t>
                                    </m:r>
                                  </m:e>
                                  <m:sub>
                                    <m:r>
                                      <a:rPr lang="en-US" sz="2800" b="0" i="1" smtClean="0">
                                        <a:latin typeface="Cambria Math" panose="02040503050406030204" pitchFamily="18" charset="0"/>
                                      </a:rPr>
                                      <m:t>𝑡𝑎𝑘𝑒</m:t>
                                    </m:r>
                                  </m:sub>
                                </m:sSub>
                              </m:oMath>
                            </m:oMathPara>
                          </a14:m>
                          <a:endParaRPr lang="en-US" sz="2800" dirty="0"/>
                        </a:p>
                      </a:txBody>
                      <a:tcPr/>
                    </a:tc>
                    <a:extLst>
                      <a:ext uri="{0D108BD9-81ED-4DB2-BD59-A6C34878D82A}">
                        <a16:rowId xmlns:a16="http://schemas.microsoft.com/office/drawing/2014/main" val="3740027808"/>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𝐾</m:t>
                                    </m:r>
                                  </m:e>
                                  <m:sub>
                                    <m:r>
                                      <a:rPr lang="en-US" sz="2800" b="0" i="1" smtClean="0">
                                        <a:latin typeface="Cambria Math" panose="02040503050406030204" pitchFamily="18" charset="0"/>
                                      </a:rPr>
                                      <m:t>𝑚𝑎𝑔𝑖𝑐</m:t>
                                    </m:r>
                                  </m:sub>
                                </m:sSub>
                              </m:oMath>
                            </m:oMathPara>
                          </a14:m>
                          <a:endParaRPr lang="en-US" sz="2800" dirty="0"/>
                        </a:p>
                      </a:txBody>
                      <a:tcPr/>
                    </a:tc>
                    <a:extLst>
                      <a:ext uri="{0D108BD9-81ED-4DB2-BD59-A6C34878D82A}">
                        <a16:rowId xmlns:a16="http://schemas.microsoft.com/office/drawing/2014/main" val="209132906"/>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𝐾</m:t>
                                    </m:r>
                                  </m:e>
                                  <m:sub>
                                    <m:r>
                                      <a:rPr lang="en-US" sz="2800" b="0" i="1" smtClean="0">
                                        <a:latin typeface="Cambria Math" panose="02040503050406030204" pitchFamily="18" charset="0"/>
                                      </a:rPr>
                                      <m:t>𝑏𝑒𝑎𝑛𝑠</m:t>
                                    </m:r>
                                  </m:sub>
                                </m:sSub>
                              </m:oMath>
                            </m:oMathPara>
                          </a14:m>
                          <a:endParaRPr lang="en-US" sz="2800" dirty="0"/>
                        </a:p>
                      </a:txBody>
                      <a:tcPr/>
                    </a:tc>
                    <a:extLst>
                      <a:ext uri="{0D108BD9-81ED-4DB2-BD59-A6C34878D82A}">
                        <a16:rowId xmlns:a16="http://schemas.microsoft.com/office/drawing/2014/main" val="3850466751"/>
                      </a:ext>
                    </a:extLst>
                  </a:tr>
                </a:tbl>
              </a:graphicData>
            </a:graphic>
          </p:graphicFrame>
        </mc:Choice>
        <mc:Fallback xmlns="">
          <p:graphicFrame>
            <p:nvGraphicFramePr>
              <p:cNvPr id="5" name="Table 3">
                <a:extLst>
                  <a:ext uri="{FF2B5EF4-FFF2-40B4-BE49-F238E27FC236}">
                    <a16:creationId xmlns:a16="http://schemas.microsoft.com/office/drawing/2014/main" id="{B0C1B3B6-4AC1-8565-1AA5-3435B2FBD4DF}"/>
                  </a:ext>
                </a:extLst>
              </p:cNvPr>
              <p:cNvGraphicFramePr>
                <a:graphicFrameLocks noGrp="1"/>
              </p:cNvGraphicFramePr>
              <p:nvPr>
                <p:extLst>
                  <p:ext uri="{D42A27DB-BD31-4B8C-83A1-F6EECF244321}">
                    <p14:modId xmlns:p14="http://schemas.microsoft.com/office/powerpoint/2010/main" val="2579725125"/>
                  </p:ext>
                </p:extLst>
              </p:nvPr>
            </p:nvGraphicFramePr>
            <p:xfrm>
              <a:off x="4506685" y="2577498"/>
              <a:ext cx="1480458" cy="2112328"/>
            </p:xfrm>
            <a:graphic>
              <a:graphicData uri="http://schemas.openxmlformats.org/drawingml/2006/table">
                <a:tbl>
                  <a:tblPr firstRow="1" bandRow="1">
                    <a:tableStyleId>{5940675A-B579-460E-94D1-54222C63F5DA}</a:tableStyleId>
                  </a:tblPr>
                  <a:tblGrid>
                    <a:gridCol w="1480458">
                      <a:extLst>
                        <a:ext uri="{9D8B030D-6E8A-4147-A177-3AD203B41FA5}">
                          <a16:colId xmlns:a16="http://schemas.microsoft.com/office/drawing/2014/main" val="3614572861"/>
                        </a:ext>
                      </a:extLst>
                    </a:gridCol>
                  </a:tblGrid>
                  <a:tr h="523177">
                    <a:tc>
                      <a:txBody>
                        <a:bodyPr/>
                        <a:lstStyle/>
                        <a:p>
                          <a:endParaRPr lang="en-US"/>
                        </a:p>
                      </a:txBody>
                      <a:tcPr>
                        <a:blipFill>
                          <a:blip r:embed="rId4"/>
                          <a:stretch>
                            <a:fillRect l="-410" t="-1163" r="-820" b="-306977"/>
                          </a:stretch>
                        </a:blipFill>
                      </a:tcPr>
                    </a:tc>
                    <a:extLst>
                      <a:ext uri="{0D108BD9-81ED-4DB2-BD59-A6C34878D82A}">
                        <a16:rowId xmlns:a16="http://schemas.microsoft.com/office/drawing/2014/main" val="497245897"/>
                      </a:ext>
                    </a:extLst>
                  </a:tr>
                  <a:tr h="518160">
                    <a:tc>
                      <a:txBody>
                        <a:bodyPr/>
                        <a:lstStyle/>
                        <a:p>
                          <a:endParaRPr lang="en-US"/>
                        </a:p>
                      </a:txBody>
                      <a:tcPr>
                        <a:blipFill>
                          <a:blip r:embed="rId4"/>
                          <a:stretch>
                            <a:fillRect l="-410" t="-101163" r="-820" b="-206977"/>
                          </a:stretch>
                        </a:blipFill>
                      </a:tcPr>
                    </a:tc>
                    <a:extLst>
                      <a:ext uri="{0D108BD9-81ED-4DB2-BD59-A6C34878D82A}">
                        <a16:rowId xmlns:a16="http://schemas.microsoft.com/office/drawing/2014/main" val="3740027808"/>
                      </a:ext>
                    </a:extLst>
                  </a:tr>
                  <a:tr h="552831">
                    <a:tc>
                      <a:txBody>
                        <a:bodyPr/>
                        <a:lstStyle/>
                        <a:p>
                          <a:endParaRPr lang="en-US"/>
                        </a:p>
                      </a:txBody>
                      <a:tcPr>
                        <a:blipFill>
                          <a:blip r:embed="rId4"/>
                          <a:stretch>
                            <a:fillRect l="-410" t="-190110" r="-820" b="-95604"/>
                          </a:stretch>
                        </a:blipFill>
                      </a:tcPr>
                    </a:tc>
                    <a:extLst>
                      <a:ext uri="{0D108BD9-81ED-4DB2-BD59-A6C34878D82A}">
                        <a16:rowId xmlns:a16="http://schemas.microsoft.com/office/drawing/2014/main" val="209132906"/>
                      </a:ext>
                    </a:extLst>
                  </a:tr>
                  <a:tr h="518160">
                    <a:tc>
                      <a:txBody>
                        <a:bodyPr/>
                        <a:lstStyle/>
                        <a:p>
                          <a:endParaRPr lang="en-US"/>
                        </a:p>
                      </a:txBody>
                      <a:tcPr>
                        <a:blipFill>
                          <a:blip r:embed="rId4"/>
                          <a:stretch>
                            <a:fillRect l="-410" t="-310588" r="-820" b="-2353"/>
                          </a:stretch>
                        </a:blipFill>
                      </a:tcPr>
                    </a:tc>
                    <a:extLst>
                      <a:ext uri="{0D108BD9-81ED-4DB2-BD59-A6C34878D82A}">
                        <a16:rowId xmlns:a16="http://schemas.microsoft.com/office/drawing/2014/main" val="3850466751"/>
                      </a:ext>
                    </a:extLst>
                  </a:tr>
                </a:tbl>
              </a:graphicData>
            </a:graphic>
          </p:graphicFrame>
        </mc:Fallback>
      </mc:AlternateContent>
      <p:cxnSp>
        <p:nvCxnSpPr>
          <p:cNvPr id="11" name="Straight Connector 10">
            <a:extLst>
              <a:ext uri="{FF2B5EF4-FFF2-40B4-BE49-F238E27FC236}">
                <a16:creationId xmlns:a16="http://schemas.microsoft.com/office/drawing/2014/main" id="{65F2A5F1-3A11-756D-C0F3-9A1B9319A487}"/>
              </a:ext>
            </a:extLst>
          </p:cNvPr>
          <p:cNvCxnSpPr/>
          <p:nvPr/>
        </p:nvCxnSpPr>
        <p:spPr>
          <a:xfrm>
            <a:off x="2032000" y="2801261"/>
            <a:ext cx="2474685" cy="1132114"/>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0E8E346E-3CD4-869B-7888-408990418E6E}"/>
              </a:ext>
            </a:extLst>
          </p:cNvPr>
          <p:cNvCxnSpPr/>
          <p:nvPr/>
        </p:nvCxnSpPr>
        <p:spPr>
          <a:xfrm>
            <a:off x="2032000" y="2815775"/>
            <a:ext cx="2474685" cy="1654629"/>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FA851432-8386-D96D-AE5B-C7CE1A17D26C}"/>
              </a:ext>
            </a:extLst>
          </p:cNvPr>
          <p:cNvSpPr/>
          <p:nvPr/>
        </p:nvSpPr>
        <p:spPr>
          <a:xfrm>
            <a:off x="927100" y="1464129"/>
            <a:ext cx="10426700" cy="914400"/>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sz="3200" dirty="0">
                <a:solidFill>
                  <a:srgbClr val="FF0000"/>
                </a:solidFill>
              </a:rPr>
              <a:t>Don’t</a:t>
            </a:r>
            <a:r>
              <a:rPr lang="en-US" sz="3200" dirty="0"/>
              <a:t> </a:t>
            </a:r>
            <a:r>
              <a:rPr lang="en-US" sz="3200" dirty="0">
                <a:solidFill>
                  <a:srgbClr val="FF0000"/>
                </a:solidFill>
              </a:rPr>
              <a:t>take</a:t>
            </a:r>
            <a:r>
              <a:rPr lang="en-US" sz="3200" dirty="0"/>
              <a:t> </a:t>
            </a:r>
            <a:r>
              <a:rPr lang="en-US" sz="3200" dirty="0">
                <a:solidFill>
                  <a:srgbClr val="FFFF00"/>
                </a:solidFill>
              </a:rPr>
              <a:t>magic</a:t>
            </a:r>
            <a:r>
              <a:rPr lang="en-US" sz="3200" dirty="0"/>
              <a:t> </a:t>
            </a:r>
            <a:r>
              <a:rPr lang="en-US" sz="3200" dirty="0">
                <a:solidFill>
                  <a:srgbClr val="FFC000"/>
                </a:solidFill>
              </a:rPr>
              <a:t>beans</a:t>
            </a:r>
            <a:r>
              <a:rPr lang="en-US" sz="3200" dirty="0"/>
              <a:t> in exchange for your only cow </a:t>
            </a:r>
          </a:p>
        </p:txBody>
      </p:sp>
      <mc:AlternateContent xmlns:mc="http://schemas.openxmlformats.org/markup-compatibility/2006" xmlns:a14="http://schemas.microsoft.com/office/drawing/2010/main">
        <mc:Choice Requires="a14">
          <p:graphicFrame>
            <p:nvGraphicFramePr>
              <p:cNvPr id="8" name="Table 3">
                <a:extLst>
                  <a:ext uri="{FF2B5EF4-FFF2-40B4-BE49-F238E27FC236}">
                    <a16:creationId xmlns:a16="http://schemas.microsoft.com/office/drawing/2014/main" id="{48F4D588-71DD-E93F-3CB8-1FD8C4F4E2B4}"/>
                  </a:ext>
                </a:extLst>
              </p:cNvPr>
              <p:cNvGraphicFramePr>
                <a:graphicFrameLocks noGrp="1"/>
              </p:cNvGraphicFramePr>
              <p:nvPr/>
            </p:nvGraphicFramePr>
            <p:xfrm>
              <a:off x="8331199" y="2577498"/>
              <a:ext cx="1480458" cy="2112328"/>
            </p:xfrm>
            <a:graphic>
              <a:graphicData uri="http://schemas.openxmlformats.org/drawingml/2006/table">
                <a:tbl>
                  <a:tblPr firstRow="1" bandRow="1">
                    <a:tableStyleId>{5940675A-B579-460E-94D1-54222C63F5DA}</a:tableStyleId>
                  </a:tblPr>
                  <a:tblGrid>
                    <a:gridCol w="1480458">
                      <a:extLst>
                        <a:ext uri="{9D8B030D-6E8A-4147-A177-3AD203B41FA5}">
                          <a16:colId xmlns:a16="http://schemas.microsoft.com/office/drawing/2014/main" val="3614572861"/>
                        </a:ext>
                      </a:extLst>
                    </a:gridCol>
                  </a:tblGrid>
                  <a:tr h="370840">
                    <a:tc>
                      <a:txBody>
                        <a:bodyPr/>
                        <a:lstStyle/>
                        <a:p>
                          <a:pPr algn="ctr"/>
                          <a14:m>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𝑉</m:t>
                                  </m:r>
                                </m:e>
                                <m:sub>
                                  <m:r>
                                    <a:rPr lang="en-US" sz="2800" b="0" i="1" smtClean="0">
                                      <a:latin typeface="Cambria Math" panose="02040503050406030204" pitchFamily="18" charset="0"/>
                                    </a:rPr>
                                    <m:t>𝐷𝑜</m:t>
                                  </m:r>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𝑛</m:t>
                                      </m:r>
                                    </m:e>
                                    <m:sup>
                                      <m:r>
                                        <a:rPr lang="en-US" sz="2800" b="0" i="1" smtClean="0">
                                          <a:latin typeface="Cambria Math" panose="02040503050406030204" pitchFamily="18" charset="0"/>
                                        </a:rPr>
                                        <m:t>′</m:t>
                                      </m:r>
                                    </m:sup>
                                  </m:sSup>
                                  <m:r>
                                    <a:rPr lang="en-US" sz="2800" b="0" i="1" smtClean="0">
                                      <a:latin typeface="Cambria Math" panose="02040503050406030204" pitchFamily="18" charset="0"/>
                                    </a:rPr>
                                    <m:t>𝑡</m:t>
                                  </m:r>
                                </m:sub>
                              </m:sSub>
                            </m:oMath>
                          </a14:m>
                          <a:r>
                            <a:rPr lang="en-US" sz="2800" dirty="0"/>
                            <a:t> </a:t>
                          </a:r>
                        </a:p>
                      </a:txBody>
                      <a:tcPr/>
                    </a:tc>
                    <a:extLst>
                      <a:ext uri="{0D108BD9-81ED-4DB2-BD59-A6C34878D82A}">
                        <a16:rowId xmlns:a16="http://schemas.microsoft.com/office/drawing/2014/main" val="497245897"/>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𝑉</m:t>
                                    </m:r>
                                  </m:e>
                                  <m:sub>
                                    <m:r>
                                      <a:rPr lang="en-US" sz="2800" b="0" i="1" smtClean="0">
                                        <a:latin typeface="Cambria Math" panose="02040503050406030204" pitchFamily="18" charset="0"/>
                                      </a:rPr>
                                      <m:t>𝑡𝑎𝑘𝑒</m:t>
                                    </m:r>
                                  </m:sub>
                                </m:sSub>
                              </m:oMath>
                            </m:oMathPara>
                          </a14:m>
                          <a:endParaRPr lang="en-US" sz="2800" dirty="0"/>
                        </a:p>
                      </a:txBody>
                      <a:tcPr/>
                    </a:tc>
                    <a:extLst>
                      <a:ext uri="{0D108BD9-81ED-4DB2-BD59-A6C34878D82A}">
                        <a16:rowId xmlns:a16="http://schemas.microsoft.com/office/drawing/2014/main" val="3740027808"/>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𝑉</m:t>
                                    </m:r>
                                  </m:e>
                                  <m:sub>
                                    <m:r>
                                      <a:rPr lang="en-US" sz="2800" b="0" i="1" smtClean="0">
                                        <a:latin typeface="Cambria Math" panose="02040503050406030204" pitchFamily="18" charset="0"/>
                                      </a:rPr>
                                      <m:t>𝑚𝑎𝑔𝑖𝑐</m:t>
                                    </m:r>
                                  </m:sub>
                                </m:sSub>
                              </m:oMath>
                            </m:oMathPara>
                          </a14:m>
                          <a:endParaRPr lang="en-US" sz="2800" dirty="0"/>
                        </a:p>
                      </a:txBody>
                      <a:tcPr/>
                    </a:tc>
                    <a:extLst>
                      <a:ext uri="{0D108BD9-81ED-4DB2-BD59-A6C34878D82A}">
                        <a16:rowId xmlns:a16="http://schemas.microsoft.com/office/drawing/2014/main" val="209132906"/>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𝑉</m:t>
                                    </m:r>
                                  </m:e>
                                  <m:sub>
                                    <m:r>
                                      <a:rPr lang="en-US" sz="2800" b="0" i="1" smtClean="0">
                                        <a:latin typeface="Cambria Math" panose="02040503050406030204" pitchFamily="18" charset="0"/>
                                      </a:rPr>
                                      <m:t>𝑏𝑒𝑎𝑛𝑠</m:t>
                                    </m:r>
                                  </m:sub>
                                </m:sSub>
                              </m:oMath>
                            </m:oMathPara>
                          </a14:m>
                          <a:endParaRPr lang="en-US" sz="2800" dirty="0"/>
                        </a:p>
                      </a:txBody>
                      <a:tcPr/>
                    </a:tc>
                    <a:extLst>
                      <a:ext uri="{0D108BD9-81ED-4DB2-BD59-A6C34878D82A}">
                        <a16:rowId xmlns:a16="http://schemas.microsoft.com/office/drawing/2014/main" val="3850466751"/>
                      </a:ext>
                    </a:extLst>
                  </a:tr>
                </a:tbl>
              </a:graphicData>
            </a:graphic>
          </p:graphicFrame>
        </mc:Choice>
        <mc:Fallback xmlns="">
          <p:graphicFrame>
            <p:nvGraphicFramePr>
              <p:cNvPr id="8" name="Table 3">
                <a:extLst>
                  <a:ext uri="{FF2B5EF4-FFF2-40B4-BE49-F238E27FC236}">
                    <a16:creationId xmlns:a16="http://schemas.microsoft.com/office/drawing/2014/main" id="{48F4D588-71DD-E93F-3CB8-1FD8C4F4E2B4}"/>
                  </a:ext>
                </a:extLst>
              </p:cNvPr>
              <p:cNvGraphicFramePr>
                <a:graphicFrameLocks noGrp="1"/>
              </p:cNvGraphicFramePr>
              <p:nvPr>
                <p:extLst>
                  <p:ext uri="{D42A27DB-BD31-4B8C-83A1-F6EECF244321}">
                    <p14:modId xmlns:p14="http://schemas.microsoft.com/office/powerpoint/2010/main" val="1412765440"/>
                  </p:ext>
                </p:extLst>
              </p:nvPr>
            </p:nvGraphicFramePr>
            <p:xfrm>
              <a:off x="8331199" y="2577498"/>
              <a:ext cx="1480458" cy="2112328"/>
            </p:xfrm>
            <a:graphic>
              <a:graphicData uri="http://schemas.openxmlformats.org/drawingml/2006/table">
                <a:tbl>
                  <a:tblPr firstRow="1" bandRow="1">
                    <a:tableStyleId>{5940675A-B579-460E-94D1-54222C63F5DA}</a:tableStyleId>
                  </a:tblPr>
                  <a:tblGrid>
                    <a:gridCol w="1480458">
                      <a:extLst>
                        <a:ext uri="{9D8B030D-6E8A-4147-A177-3AD203B41FA5}">
                          <a16:colId xmlns:a16="http://schemas.microsoft.com/office/drawing/2014/main" val="3614572861"/>
                        </a:ext>
                      </a:extLst>
                    </a:gridCol>
                  </a:tblGrid>
                  <a:tr h="523177">
                    <a:tc>
                      <a:txBody>
                        <a:bodyPr/>
                        <a:lstStyle/>
                        <a:p>
                          <a:endParaRPr lang="en-US"/>
                        </a:p>
                      </a:txBody>
                      <a:tcPr>
                        <a:blipFill>
                          <a:blip r:embed="rId5"/>
                          <a:stretch>
                            <a:fillRect l="-410" t="-1163" r="-820" b="-306977"/>
                          </a:stretch>
                        </a:blipFill>
                      </a:tcPr>
                    </a:tc>
                    <a:extLst>
                      <a:ext uri="{0D108BD9-81ED-4DB2-BD59-A6C34878D82A}">
                        <a16:rowId xmlns:a16="http://schemas.microsoft.com/office/drawing/2014/main" val="497245897"/>
                      </a:ext>
                    </a:extLst>
                  </a:tr>
                  <a:tr h="518160">
                    <a:tc>
                      <a:txBody>
                        <a:bodyPr/>
                        <a:lstStyle/>
                        <a:p>
                          <a:endParaRPr lang="en-US"/>
                        </a:p>
                      </a:txBody>
                      <a:tcPr>
                        <a:blipFill>
                          <a:blip r:embed="rId5"/>
                          <a:stretch>
                            <a:fillRect l="-410" t="-101163" r="-820" b="-206977"/>
                          </a:stretch>
                        </a:blipFill>
                      </a:tcPr>
                    </a:tc>
                    <a:extLst>
                      <a:ext uri="{0D108BD9-81ED-4DB2-BD59-A6C34878D82A}">
                        <a16:rowId xmlns:a16="http://schemas.microsoft.com/office/drawing/2014/main" val="3740027808"/>
                      </a:ext>
                    </a:extLst>
                  </a:tr>
                  <a:tr h="552831">
                    <a:tc>
                      <a:txBody>
                        <a:bodyPr/>
                        <a:lstStyle/>
                        <a:p>
                          <a:endParaRPr lang="en-US"/>
                        </a:p>
                      </a:txBody>
                      <a:tcPr>
                        <a:blipFill>
                          <a:blip r:embed="rId5"/>
                          <a:stretch>
                            <a:fillRect l="-410" t="-190110" r="-820" b="-95604"/>
                          </a:stretch>
                        </a:blipFill>
                      </a:tcPr>
                    </a:tc>
                    <a:extLst>
                      <a:ext uri="{0D108BD9-81ED-4DB2-BD59-A6C34878D82A}">
                        <a16:rowId xmlns:a16="http://schemas.microsoft.com/office/drawing/2014/main" val="209132906"/>
                      </a:ext>
                    </a:extLst>
                  </a:tr>
                  <a:tr h="518160">
                    <a:tc>
                      <a:txBody>
                        <a:bodyPr/>
                        <a:lstStyle/>
                        <a:p>
                          <a:endParaRPr lang="en-US"/>
                        </a:p>
                      </a:txBody>
                      <a:tcPr>
                        <a:blipFill>
                          <a:blip r:embed="rId5"/>
                          <a:stretch>
                            <a:fillRect l="-410" t="-310588" r="-820" b="-2353"/>
                          </a:stretch>
                        </a:blipFill>
                      </a:tcPr>
                    </a:tc>
                    <a:extLst>
                      <a:ext uri="{0D108BD9-81ED-4DB2-BD59-A6C34878D82A}">
                        <a16:rowId xmlns:a16="http://schemas.microsoft.com/office/drawing/2014/main" val="3850466751"/>
                      </a:ext>
                    </a:extLst>
                  </a:tr>
                </a:tbl>
              </a:graphicData>
            </a:graphic>
          </p:graphicFrame>
        </mc:Fallback>
      </mc:AlternateContent>
      <p:cxnSp>
        <p:nvCxnSpPr>
          <p:cNvPr id="19" name="Straight Connector 18">
            <a:extLst>
              <a:ext uri="{FF2B5EF4-FFF2-40B4-BE49-F238E27FC236}">
                <a16:creationId xmlns:a16="http://schemas.microsoft.com/office/drawing/2014/main" id="{ABE70043-D0AA-436F-59FD-DB45DDB8090C}"/>
              </a:ext>
            </a:extLst>
          </p:cNvPr>
          <p:cNvCxnSpPr>
            <a:cxnSpLocks/>
          </p:cNvCxnSpPr>
          <p:nvPr/>
        </p:nvCxnSpPr>
        <p:spPr>
          <a:xfrm>
            <a:off x="5987143" y="3932717"/>
            <a:ext cx="2344056"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E80E4114-B2E6-F30A-6986-1302A0F1EF23}"/>
              </a:ext>
            </a:extLst>
          </p:cNvPr>
          <p:cNvCxnSpPr>
            <a:cxnSpLocks/>
          </p:cNvCxnSpPr>
          <p:nvPr/>
        </p:nvCxnSpPr>
        <p:spPr>
          <a:xfrm>
            <a:off x="5987143" y="4470404"/>
            <a:ext cx="2344056" cy="9068"/>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58E01401-0647-6C60-DFE2-00E8BBED6D25}"/>
              </a:ext>
            </a:extLst>
          </p:cNvPr>
          <p:cNvSpPr txBox="1"/>
          <p:nvPr/>
        </p:nvSpPr>
        <p:spPr>
          <a:xfrm>
            <a:off x="6435465" y="2809178"/>
            <a:ext cx="583814" cy="369332"/>
          </a:xfrm>
          <a:prstGeom prst="rect">
            <a:avLst/>
          </a:prstGeom>
          <a:noFill/>
        </p:spPr>
        <p:txBody>
          <a:bodyPr wrap="none" rtlCol="0">
            <a:spAutoFit/>
          </a:bodyPr>
          <a:lstStyle/>
          <a:p>
            <a:r>
              <a:rPr lang="en-US" dirty="0"/>
              <a:t>40%</a:t>
            </a:r>
          </a:p>
        </p:txBody>
      </p:sp>
      <p:sp>
        <p:nvSpPr>
          <p:cNvPr id="32" name="TextBox 31">
            <a:extLst>
              <a:ext uri="{FF2B5EF4-FFF2-40B4-BE49-F238E27FC236}">
                <a16:creationId xmlns:a16="http://schemas.microsoft.com/office/drawing/2014/main" id="{3727B058-67E2-7216-649C-5F063BA82B85}"/>
              </a:ext>
            </a:extLst>
          </p:cNvPr>
          <p:cNvSpPr txBox="1"/>
          <p:nvPr/>
        </p:nvSpPr>
        <p:spPr>
          <a:xfrm>
            <a:off x="6435465" y="3353462"/>
            <a:ext cx="583814" cy="369332"/>
          </a:xfrm>
          <a:prstGeom prst="rect">
            <a:avLst/>
          </a:prstGeom>
          <a:noFill/>
        </p:spPr>
        <p:txBody>
          <a:bodyPr wrap="none" rtlCol="0">
            <a:spAutoFit/>
          </a:bodyPr>
          <a:lstStyle/>
          <a:p>
            <a:r>
              <a:rPr lang="en-US" dirty="0"/>
              <a:t>30%</a:t>
            </a:r>
          </a:p>
        </p:txBody>
      </p:sp>
      <p:sp>
        <p:nvSpPr>
          <p:cNvPr id="33" name="TextBox 32">
            <a:extLst>
              <a:ext uri="{FF2B5EF4-FFF2-40B4-BE49-F238E27FC236}">
                <a16:creationId xmlns:a16="http://schemas.microsoft.com/office/drawing/2014/main" id="{D6FA8DCB-320B-48F9-9F78-25F4EA92F111}"/>
              </a:ext>
            </a:extLst>
          </p:cNvPr>
          <p:cNvSpPr txBox="1"/>
          <p:nvPr/>
        </p:nvSpPr>
        <p:spPr>
          <a:xfrm>
            <a:off x="6435465" y="3905005"/>
            <a:ext cx="583814" cy="369332"/>
          </a:xfrm>
          <a:prstGeom prst="rect">
            <a:avLst/>
          </a:prstGeom>
          <a:noFill/>
        </p:spPr>
        <p:txBody>
          <a:bodyPr wrap="none" rtlCol="0">
            <a:spAutoFit/>
          </a:bodyPr>
          <a:lstStyle/>
          <a:p>
            <a:r>
              <a:rPr lang="en-US" dirty="0"/>
              <a:t>10%</a:t>
            </a:r>
          </a:p>
        </p:txBody>
      </p:sp>
      <p:sp>
        <p:nvSpPr>
          <p:cNvPr id="34" name="TextBox 33">
            <a:extLst>
              <a:ext uri="{FF2B5EF4-FFF2-40B4-BE49-F238E27FC236}">
                <a16:creationId xmlns:a16="http://schemas.microsoft.com/office/drawing/2014/main" id="{27490A08-BD20-91A9-A7D5-AE257421952A}"/>
              </a:ext>
            </a:extLst>
          </p:cNvPr>
          <p:cNvSpPr txBox="1"/>
          <p:nvPr/>
        </p:nvSpPr>
        <p:spPr>
          <a:xfrm>
            <a:off x="6435465" y="4453637"/>
            <a:ext cx="583814" cy="369332"/>
          </a:xfrm>
          <a:prstGeom prst="rect">
            <a:avLst/>
          </a:prstGeom>
          <a:noFill/>
        </p:spPr>
        <p:txBody>
          <a:bodyPr wrap="none" rtlCol="0">
            <a:spAutoFit/>
          </a:bodyPr>
          <a:lstStyle/>
          <a:p>
            <a:r>
              <a:rPr lang="en-US" dirty="0"/>
              <a:t>20%</a:t>
            </a:r>
          </a:p>
        </p:txBody>
      </p:sp>
      <p:grpSp>
        <p:nvGrpSpPr>
          <p:cNvPr id="35" name="Group 34">
            <a:extLst>
              <a:ext uri="{FF2B5EF4-FFF2-40B4-BE49-F238E27FC236}">
                <a16:creationId xmlns:a16="http://schemas.microsoft.com/office/drawing/2014/main" id="{14CDC043-1B19-D92E-4554-B26E8A368FC6}"/>
              </a:ext>
            </a:extLst>
          </p:cNvPr>
          <p:cNvGrpSpPr/>
          <p:nvPr/>
        </p:nvGrpSpPr>
        <p:grpSpPr>
          <a:xfrm>
            <a:off x="9996901" y="4295025"/>
            <a:ext cx="2020928" cy="2425176"/>
            <a:chOff x="8313243" y="1066710"/>
            <a:chExt cx="2451735" cy="2986088"/>
          </a:xfrm>
        </p:grpSpPr>
        <p:pic>
          <p:nvPicPr>
            <p:cNvPr id="36" name="Picture 35">
              <a:extLst>
                <a:ext uri="{FF2B5EF4-FFF2-40B4-BE49-F238E27FC236}">
                  <a16:creationId xmlns:a16="http://schemas.microsoft.com/office/drawing/2014/main" id="{7B75D98A-F3AA-EED3-C43F-8C3EEE6CCD9A}"/>
                </a:ext>
              </a:extLst>
            </p:cNvPr>
            <p:cNvPicPr>
              <a:picLocks noChangeAspect="1"/>
            </p:cNvPicPr>
            <p:nvPr/>
          </p:nvPicPr>
          <p:blipFill>
            <a:blip r:embed="rId6"/>
            <a:stretch>
              <a:fillRect/>
            </a:stretch>
          </p:blipFill>
          <p:spPr>
            <a:xfrm>
              <a:off x="8313243" y="1066710"/>
              <a:ext cx="2451735" cy="2986088"/>
            </a:xfrm>
            <a:prstGeom prst="rect">
              <a:avLst/>
            </a:prstGeom>
          </p:spPr>
        </p:pic>
        <p:sp>
          <p:nvSpPr>
            <p:cNvPr id="37" name="Rectangle: Rounded Corners 36">
              <a:extLst>
                <a:ext uri="{FF2B5EF4-FFF2-40B4-BE49-F238E27FC236}">
                  <a16:creationId xmlns:a16="http://schemas.microsoft.com/office/drawing/2014/main" id="{A40B2266-0A25-7333-059A-939FB484560E}"/>
                </a:ext>
              </a:extLst>
            </p:cNvPr>
            <p:cNvSpPr/>
            <p:nvPr/>
          </p:nvSpPr>
          <p:spPr>
            <a:xfrm>
              <a:off x="8732111" y="3597556"/>
              <a:ext cx="1433375" cy="336456"/>
            </a:xfrm>
            <a:prstGeom prst="round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1DC35D72-99FE-063A-352C-AEAE4745A5DE}"/>
              </a:ext>
            </a:extLst>
          </p:cNvPr>
          <p:cNvSpPr txBox="1"/>
          <p:nvPr/>
        </p:nvSpPr>
        <p:spPr>
          <a:xfrm>
            <a:off x="6630846" y="2378529"/>
            <a:ext cx="1160777" cy="369332"/>
          </a:xfrm>
          <a:prstGeom prst="rect">
            <a:avLst/>
          </a:prstGeom>
          <a:noFill/>
        </p:spPr>
        <p:txBody>
          <a:bodyPr wrap="square" rtlCol="0">
            <a:spAutoFit/>
          </a:bodyPr>
          <a:lstStyle/>
          <a:p>
            <a:r>
              <a:rPr lang="en-US" dirty="0"/>
              <a:t>(SoftMax)</a:t>
            </a:r>
          </a:p>
        </p:txBody>
      </p:sp>
      <p:sp>
        <p:nvSpPr>
          <p:cNvPr id="4" name="Right Brace 3">
            <a:extLst>
              <a:ext uri="{FF2B5EF4-FFF2-40B4-BE49-F238E27FC236}">
                <a16:creationId xmlns:a16="http://schemas.microsoft.com/office/drawing/2014/main" id="{1162AC03-102C-1CFD-5517-B0F50AEDF8D9}"/>
              </a:ext>
            </a:extLst>
          </p:cNvPr>
          <p:cNvSpPr/>
          <p:nvPr/>
        </p:nvSpPr>
        <p:spPr>
          <a:xfrm>
            <a:off x="9996901" y="2747861"/>
            <a:ext cx="263078" cy="1722543"/>
          </a:xfrm>
          <a:prstGeom prst="rightBrace">
            <a:avLst/>
          </a:prstGeom>
          <a:ln w="571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TextBox 11">
            <a:extLst>
              <a:ext uri="{FF2B5EF4-FFF2-40B4-BE49-F238E27FC236}">
                <a16:creationId xmlns:a16="http://schemas.microsoft.com/office/drawing/2014/main" id="{DA00B49E-EA38-8514-46A2-DBF22B41C375}"/>
              </a:ext>
            </a:extLst>
          </p:cNvPr>
          <p:cNvSpPr txBox="1"/>
          <p:nvPr/>
        </p:nvSpPr>
        <p:spPr>
          <a:xfrm>
            <a:off x="10265813" y="3145519"/>
            <a:ext cx="1679798" cy="1200329"/>
          </a:xfrm>
          <a:prstGeom prst="rect">
            <a:avLst/>
          </a:prstGeom>
          <a:noFill/>
        </p:spPr>
        <p:txBody>
          <a:bodyPr wrap="square" rtlCol="0">
            <a:spAutoFit/>
          </a:bodyPr>
          <a:lstStyle/>
          <a:p>
            <a:r>
              <a:rPr lang="en-US" dirty="0"/>
              <a:t>Sum = Self Attention value of “Don’t”</a:t>
            </a:r>
          </a:p>
        </p:txBody>
      </p:sp>
      <p:sp>
        <p:nvSpPr>
          <p:cNvPr id="14" name="Rectangle 13">
            <a:extLst>
              <a:ext uri="{FF2B5EF4-FFF2-40B4-BE49-F238E27FC236}">
                <a16:creationId xmlns:a16="http://schemas.microsoft.com/office/drawing/2014/main" id="{74BBA11E-6D96-B5D8-4AA7-36CF23D7B90C}"/>
              </a:ext>
            </a:extLst>
          </p:cNvPr>
          <p:cNvSpPr/>
          <p:nvPr/>
        </p:nvSpPr>
        <p:spPr>
          <a:xfrm>
            <a:off x="6516210" y="5069150"/>
            <a:ext cx="1384916" cy="36933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t>Multiply</a:t>
            </a:r>
          </a:p>
        </p:txBody>
      </p:sp>
      <p:cxnSp>
        <p:nvCxnSpPr>
          <p:cNvPr id="16" name="Straight Arrow Connector 15">
            <a:extLst>
              <a:ext uri="{FF2B5EF4-FFF2-40B4-BE49-F238E27FC236}">
                <a16:creationId xmlns:a16="http://schemas.microsoft.com/office/drawing/2014/main" id="{90DFEEDB-F3CE-1C16-1739-0B6C4230A024}"/>
              </a:ext>
            </a:extLst>
          </p:cNvPr>
          <p:cNvCxnSpPr>
            <a:cxnSpLocks/>
            <a:stCxn id="14" idx="0"/>
          </p:cNvCxnSpPr>
          <p:nvPr/>
        </p:nvCxnSpPr>
        <p:spPr>
          <a:xfrm flipV="1">
            <a:off x="7208668" y="4493903"/>
            <a:ext cx="0" cy="5752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53224415-BB63-8CD3-DC23-E8F102987F67}"/>
              </a:ext>
            </a:extLst>
          </p:cNvPr>
          <p:cNvCxnSpPr>
            <a:cxnSpLocks/>
            <a:stCxn id="14" idx="3"/>
          </p:cNvCxnSpPr>
          <p:nvPr/>
        </p:nvCxnSpPr>
        <p:spPr>
          <a:xfrm flipV="1">
            <a:off x="7901126" y="4725653"/>
            <a:ext cx="503069" cy="5281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348F2DD2-8CB4-C782-B906-B2D2C2086E09}"/>
              </a:ext>
            </a:extLst>
          </p:cNvPr>
          <p:cNvSpPr/>
          <p:nvPr/>
        </p:nvSpPr>
        <p:spPr>
          <a:xfrm>
            <a:off x="2618700" y="5047836"/>
            <a:ext cx="1384916" cy="36933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t>Dot Product</a:t>
            </a:r>
          </a:p>
        </p:txBody>
      </p:sp>
      <p:cxnSp>
        <p:nvCxnSpPr>
          <p:cNvPr id="21" name="Straight Arrow Connector 20">
            <a:extLst>
              <a:ext uri="{FF2B5EF4-FFF2-40B4-BE49-F238E27FC236}">
                <a16:creationId xmlns:a16="http://schemas.microsoft.com/office/drawing/2014/main" id="{5B188E99-1AF0-C4DF-A0EB-AA678CC5B773}"/>
              </a:ext>
            </a:extLst>
          </p:cNvPr>
          <p:cNvCxnSpPr>
            <a:cxnSpLocks/>
          </p:cNvCxnSpPr>
          <p:nvPr/>
        </p:nvCxnSpPr>
        <p:spPr>
          <a:xfrm flipH="1" flipV="1">
            <a:off x="2162629" y="4689826"/>
            <a:ext cx="456284" cy="5479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1FA03AA6-687E-DDCE-42C8-6EE7EEDC04A6}"/>
              </a:ext>
            </a:extLst>
          </p:cNvPr>
          <p:cNvCxnSpPr>
            <a:cxnSpLocks/>
            <a:stCxn id="18" idx="3"/>
          </p:cNvCxnSpPr>
          <p:nvPr/>
        </p:nvCxnSpPr>
        <p:spPr>
          <a:xfrm flipV="1">
            <a:off x="4003616" y="4704339"/>
            <a:ext cx="503069" cy="5281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9D134061-0E66-0965-1EE4-E0771D289E00}"/>
              </a:ext>
            </a:extLst>
          </p:cNvPr>
          <p:cNvCxnSpPr/>
          <p:nvPr/>
        </p:nvCxnSpPr>
        <p:spPr>
          <a:xfrm>
            <a:off x="2032000" y="2801261"/>
            <a:ext cx="2474685" cy="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D0F07482-D890-C98D-93AE-82057675BA54}"/>
              </a:ext>
            </a:extLst>
          </p:cNvPr>
          <p:cNvCxnSpPr>
            <a:cxnSpLocks/>
          </p:cNvCxnSpPr>
          <p:nvPr/>
        </p:nvCxnSpPr>
        <p:spPr>
          <a:xfrm>
            <a:off x="2032000" y="2815775"/>
            <a:ext cx="2474685" cy="551543"/>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AB262302-1667-A732-B70B-F2186A6359AB}"/>
              </a:ext>
            </a:extLst>
          </p:cNvPr>
          <p:cNvCxnSpPr>
            <a:cxnSpLocks/>
          </p:cNvCxnSpPr>
          <p:nvPr/>
        </p:nvCxnSpPr>
        <p:spPr>
          <a:xfrm flipV="1">
            <a:off x="5987143" y="2815775"/>
            <a:ext cx="2344056" cy="7259"/>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4836169D-02A5-BBF4-A3F7-3495D1351496}"/>
              </a:ext>
            </a:extLst>
          </p:cNvPr>
          <p:cNvCxnSpPr>
            <a:cxnSpLocks/>
          </p:cNvCxnSpPr>
          <p:nvPr/>
        </p:nvCxnSpPr>
        <p:spPr>
          <a:xfrm>
            <a:off x="5987143" y="3367318"/>
            <a:ext cx="2344056" cy="0"/>
          </a:xfrm>
          <a:prstGeom prst="line">
            <a:avLst/>
          </a:prstGeom>
          <a:ln w="571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2064018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7F0778-6854-88A4-B99A-82ADDA3EC8A9}"/>
              </a:ext>
            </a:extLst>
          </p:cNvPr>
          <p:cNvSpPr>
            <a:spLocks noGrp="1"/>
          </p:cNvSpPr>
          <p:nvPr>
            <p:ph type="title"/>
          </p:nvPr>
        </p:nvSpPr>
        <p:spPr/>
        <p:txBody>
          <a:bodyPr/>
          <a:lstStyle/>
          <a:p>
            <a:r>
              <a:rPr lang="en-US" dirty="0"/>
              <a:t>Query, Key, Values</a:t>
            </a:r>
          </a:p>
        </p:txBody>
      </p:sp>
      <mc:AlternateContent xmlns:mc="http://schemas.openxmlformats.org/markup-compatibility/2006" xmlns:a14="http://schemas.microsoft.com/office/drawing/2010/main">
        <mc:Choice Requires="a14">
          <p:graphicFrame>
            <p:nvGraphicFramePr>
              <p:cNvPr id="3" name="Table 3">
                <a:extLst>
                  <a:ext uri="{FF2B5EF4-FFF2-40B4-BE49-F238E27FC236}">
                    <a16:creationId xmlns:a16="http://schemas.microsoft.com/office/drawing/2014/main" id="{A35BA463-FB0E-49B8-FBA8-E5AA41063808}"/>
                  </a:ext>
                </a:extLst>
              </p:cNvPr>
              <p:cNvGraphicFramePr>
                <a:graphicFrameLocks noGrp="1"/>
              </p:cNvGraphicFramePr>
              <p:nvPr>
                <p:extLst>
                  <p:ext uri="{D42A27DB-BD31-4B8C-83A1-F6EECF244321}">
                    <p14:modId xmlns:p14="http://schemas.microsoft.com/office/powerpoint/2010/main" val="1195384511"/>
                  </p:ext>
                </p:extLst>
              </p:nvPr>
            </p:nvGraphicFramePr>
            <p:xfrm>
              <a:off x="682171" y="2577498"/>
              <a:ext cx="1480458" cy="2665159"/>
            </p:xfrm>
            <a:graphic>
              <a:graphicData uri="http://schemas.openxmlformats.org/drawingml/2006/table">
                <a:tbl>
                  <a:tblPr firstRow="1" bandRow="1">
                    <a:tableStyleId>{5940675A-B579-460E-94D1-54222C63F5DA}</a:tableStyleId>
                  </a:tblPr>
                  <a:tblGrid>
                    <a:gridCol w="1480458">
                      <a:extLst>
                        <a:ext uri="{9D8B030D-6E8A-4147-A177-3AD203B41FA5}">
                          <a16:colId xmlns:a16="http://schemas.microsoft.com/office/drawing/2014/main" val="3614572861"/>
                        </a:ext>
                      </a:extLst>
                    </a:gridCol>
                  </a:tblGrid>
                  <a:tr h="370840">
                    <a:tc>
                      <a:txBody>
                        <a:bodyPr/>
                        <a:lstStyle/>
                        <a:p>
                          <a:pPr algn="ctr"/>
                          <a14:m>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𝑄</m:t>
                                  </m:r>
                                </m:e>
                                <m:sub>
                                  <m:r>
                                    <a:rPr lang="en-US" sz="2800" b="0" i="1" smtClean="0">
                                      <a:latin typeface="Cambria Math" panose="02040503050406030204" pitchFamily="18" charset="0"/>
                                    </a:rPr>
                                    <m:t>𝐷𝑜</m:t>
                                  </m:r>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𝑛</m:t>
                                      </m:r>
                                    </m:e>
                                    <m:sup>
                                      <m:r>
                                        <a:rPr lang="en-US" sz="2800" b="0" i="1" smtClean="0">
                                          <a:latin typeface="Cambria Math" panose="02040503050406030204" pitchFamily="18" charset="0"/>
                                        </a:rPr>
                                        <m:t>′</m:t>
                                      </m:r>
                                    </m:sup>
                                  </m:sSup>
                                  <m:r>
                                    <a:rPr lang="en-US" sz="2800" b="0" i="1" smtClean="0">
                                      <a:latin typeface="Cambria Math" panose="02040503050406030204" pitchFamily="18" charset="0"/>
                                    </a:rPr>
                                    <m:t>𝑡</m:t>
                                  </m:r>
                                </m:sub>
                              </m:sSub>
                            </m:oMath>
                          </a14:m>
                          <a:r>
                            <a:rPr lang="en-US" sz="2800" dirty="0"/>
                            <a:t> </a:t>
                          </a:r>
                        </a:p>
                      </a:txBody>
                      <a:tcPr/>
                    </a:tc>
                    <a:extLst>
                      <a:ext uri="{0D108BD9-81ED-4DB2-BD59-A6C34878D82A}">
                        <a16:rowId xmlns:a16="http://schemas.microsoft.com/office/drawing/2014/main" val="497245897"/>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𝑄</m:t>
                                    </m:r>
                                  </m:e>
                                  <m:sub>
                                    <m:r>
                                      <a:rPr lang="en-US" sz="2800" b="0" i="1" smtClean="0">
                                        <a:latin typeface="Cambria Math" panose="02040503050406030204" pitchFamily="18" charset="0"/>
                                      </a:rPr>
                                      <m:t>𝑡𝑎𝑘𝑒</m:t>
                                    </m:r>
                                  </m:sub>
                                </m:sSub>
                              </m:oMath>
                            </m:oMathPara>
                          </a14:m>
                          <a:endParaRPr lang="en-US" sz="2800" dirty="0"/>
                        </a:p>
                      </a:txBody>
                      <a:tcPr/>
                    </a:tc>
                    <a:extLst>
                      <a:ext uri="{0D108BD9-81ED-4DB2-BD59-A6C34878D82A}">
                        <a16:rowId xmlns:a16="http://schemas.microsoft.com/office/drawing/2014/main" val="3740027808"/>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𝑄</m:t>
                                    </m:r>
                                  </m:e>
                                  <m:sub>
                                    <m:r>
                                      <a:rPr lang="en-US" sz="2800" b="0" i="1" smtClean="0">
                                        <a:latin typeface="Cambria Math" panose="02040503050406030204" pitchFamily="18" charset="0"/>
                                      </a:rPr>
                                      <m:t>𝑚𝑎𝑔𝑖𝑐</m:t>
                                    </m:r>
                                  </m:sub>
                                </m:sSub>
                              </m:oMath>
                            </m:oMathPara>
                          </a14:m>
                          <a:endParaRPr lang="en-US" sz="2800" dirty="0"/>
                        </a:p>
                      </a:txBody>
                      <a:tcPr/>
                    </a:tc>
                    <a:extLst>
                      <a:ext uri="{0D108BD9-81ED-4DB2-BD59-A6C34878D82A}">
                        <a16:rowId xmlns:a16="http://schemas.microsoft.com/office/drawing/2014/main" val="209132906"/>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𝑄</m:t>
                                    </m:r>
                                  </m:e>
                                  <m:sub>
                                    <m:r>
                                      <a:rPr lang="en-US" sz="2800" b="0" i="1" smtClean="0">
                                        <a:latin typeface="Cambria Math" panose="02040503050406030204" pitchFamily="18" charset="0"/>
                                      </a:rPr>
                                      <m:t>𝑏𝑒𝑎𝑛𝑠</m:t>
                                    </m:r>
                                  </m:sub>
                                </m:sSub>
                              </m:oMath>
                            </m:oMathPara>
                          </a14:m>
                          <a:endParaRPr lang="en-US" sz="2800" dirty="0"/>
                        </a:p>
                      </a:txBody>
                      <a:tcPr/>
                    </a:tc>
                    <a:extLst>
                      <a:ext uri="{0D108BD9-81ED-4DB2-BD59-A6C34878D82A}">
                        <a16:rowId xmlns:a16="http://schemas.microsoft.com/office/drawing/2014/main" val="385046675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2800" b="0" i="1" smtClean="0">
                                        <a:solidFill>
                                          <a:srgbClr val="FF0000"/>
                                        </a:solidFill>
                                        <a:latin typeface="Cambria Math" panose="02040503050406030204" pitchFamily="18" charset="0"/>
                                      </a:rPr>
                                    </m:ctrlPr>
                                  </m:sSubPr>
                                  <m:e>
                                    <m:r>
                                      <a:rPr lang="en-US" sz="2800" b="0" i="1" smtClean="0">
                                        <a:solidFill>
                                          <a:srgbClr val="FF0000"/>
                                        </a:solidFill>
                                        <a:latin typeface="Cambria Math" panose="02040503050406030204" pitchFamily="18" charset="0"/>
                                      </a:rPr>
                                      <m:t>𝑄</m:t>
                                    </m:r>
                                  </m:e>
                                  <m:sub>
                                    <m:r>
                                      <a:rPr lang="en-US" sz="2800" b="0" i="1" smtClean="0">
                                        <a:solidFill>
                                          <a:srgbClr val="FF0000"/>
                                        </a:solidFill>
                                        <a:latin typeface="Cambria Math" panose="02040503050406030204" pitchFamily="18" charset="0"/>
                                      </a:rPr>
                                      <m:t>𝑑𝑜𝑔</m:t>
                                    </m:r>
                                  </m:sub>
                                </m:sSub>
                              </m:oMath>
                            </m:oMathPara>
                          </a14:m>
                          <a:endParaRPr lang="en-US" sz="2800" dirty="0">
                            <a:solidFill>
                              <a:srgbClr val="FF0000"/>
                            </a:solidFill>
                          </a:endParaRPr>
                        </a:p>
                      </a:txBody>
                      <a:tcPr/>
                    </a:tc>
                    <a:extLst>
                      <a:ext uri="{0D108BD9-81ED-4DB2-BD59-A6C34878D82A}">
                        <a16:rowId xmlns:a16="http://schemas.microsoft.com/office/drawing/2014/main" val="1209078019"/>
                      </a:ext>
                    </a:extLst>
                  </a:tr>
                </a:tbl>
              </a:graphicData>
            </a:graphic>
          </p:graphicFrame>
        </mc:Choice>
        <mc:Fallback xmlns="">
          <p:graphicFrame>
            <p:nvGraphicFramePr>
              <p:cNvPr id="3" name="Table 3">
                <a:extLst>
                  <a:ext uri="{FF2B5EF4-FFF2-40B4-BE49-F238E27FC236}">
                    <a16:creationId xmlns:a16="http://schemas.microsoft.com/office/drawing/2014/main" id="{A35BA463-FB0E-49B8-FBA8-E5AA41063808}"/>
                  </a:ext>
                </a:extLst>
              </p:cNvPr>
              <p:cNvGraphicFramePr>
                <a:graphicFrameLocks noGrp="1"/>
              </p:cNvGraphicFramePr>
              <p:nvPr>
                <p:extLst>
                  <p:ext uri="{D42A27DB-BD31-4B8C-83A1-F6EECF244321}">
                    <p14:modId xmlns:p14="http://schemas.microsoft.com/office/powerpoint/2010/main" val="1195384511"/>
                  </p:ext>
                </p:extLst>
              </p:nvPr>
            </p:nvGraphicFramePr>
            <p:xfrm>
              <a:off x="682171" y="2577498"/>
              <a:ext cx="1480458" cy="2665159"/>
            </p:xfrm>
            <a:graphic>
              <a:graphicData uri="http://schemas.openxmlformats.org/drawingml/2006/table">
                <a:tbl>
                  <a:tblPr firstRow="1" bandRow="1">
                    <a:tableStyleId>{5940675A-B579-460E-94D1-54222C63F5DA}</a:tableStyleId>
                  </a:tblPr>
                  <a:tblGrid>
                    <a:gridCol w="1480458">
                      <a:extLst>
                        <a:ext uri="{9D8B030D-6E8A-4147-A177-3AD203B41FA5}">
                          <a16:colId xmlns:a16="http://schemas.microsoft.com/office/drawing/2014/main" val="3614572861"/>
                        </a:ext>
                      </a:extLst>
                    </a:gridCol>
                  </a:tblGrid>
                  <a:tr h="523177">
                    <a:tc>
                      <a:txBody>
                        <a:bodyPr/>
                        <a:lstStyle/>
                        <a:p>
                          <a:endParaRPr lang="en-US"/>
                        </a:p>
                      </a:txBody>
                      <a:tcPr>
                        <a:blipFill>
                          <a:blip r:embed="rId3"/>
                          <a:stretch>
                            <a:fillRect l="-410" t="-1163" r="-820" b="-412791"/>
                          </a:stretch>
                        </a:blipFill>
                      </a:tcPr>
                    </a:tc>
                    <a:extLst>
                      <a:ext uri="{0D108BD9-81ED-4DB2-BD59-A6C34878D82A}">
                        <a16:rowId xmlns:a16="http://schemas.microsoft.com/office/drawing/2014/main" val="497245897"/>
                      </a:ext>
                    </a:extLst>
                  </a:tr>
                  <a:tr h="518160">
                    <a:tc>
                      <a:txBody>
                        <a:bodyPr/>
                        <a:lstStyle/>
                        <a:p>
                          <a:endParaRPr lang="en-US"/>
                        </a:p>
                      </a:txBody>
                      <a:tcPr>
                        <a:blipFill>
                          <a:blip r:embed="rId3"/>
                          <a:stretch>
                            <a:fillRect l="-410" t="-101163" r="-820" b="-312791"/>
                          </a:stretch>
                        </a:blipFill>
                      </a:tcPr>
                    </a:tc>
                    <a:extLst>
                      <a:ext uri="{0D108BD9-81ED-4DB2-BD59-A6C34878D82A}">
                        <a16:rowId xmlns:a16="http://schemas.microsoft.com/office/drawing/2014/main" val="3740027808"/>
                      </a:ext>
                    </a:extLst>
                  </a:tr>
                  <a:tr h="552831">
                    <a:tc>
                      <a:txBody>
                        <a:bodyPr/>
                        <a:lstStyle/>
                        <a:p>
                          <a:endParaRPr lang="en-US"/>
                        </a:p>
                      </a:txBody>
                      <a:tcPr>
                        <a:blipFill>
                          <a:blip r:embed="rId3"/>
                          <a:stretch>
                            <a:fillRect l="-410" t="-190110" r="-820" b="-195604"/>
                          </a:stretch>
                        </a:blipFill>
                      </a:tcPr>
                    </a:tc>
                    <a:extLst>
                      <a:ext uri="{0D108BD9-81ED-4DB2-BD59-A6C34878D82A}">
                        <a16:rowId xmlns:a16="http://schemas.microsoft.com/office/drawing/2014/main" val="209132906"/>
                      </a:ext>
                    </a:extLst>
                  </a:tr>
                  <a:tr h="518160">
                    <a:tc>
                      <a:txBody>
                        <a:bodyPr/>
                        <a:lstStyle/>
                        <a:p>
                          <a:endParaRPr lang="en-US"/>
                        </a:p>
                      </a:txBody>
                      <a:tcPr>
                        <a:blipFill>
                          <a:blip r:embed="rId3"/>
                          <a:stretch>
                            <a:fillRect l="-410" t="-310588" r="-820" b="-109412"/>
                          </a:stretch>
                        </a:blipFill>
                      </a:tcPr>
                    </a:tc>
                    <a:extLst>
                      <a:ext uri="{0D108BD9-81ED-4DB2-BD59-A6C34878D82A}">
                        <a16:rowId xmlns:a16="http://schemas.microsoft.com/office/drawing/2014/main" val="3850466751"/>
                      </a:ext>
                    </a:extLst>
                  </a:tr>
                  <a:tr h="552831">
                    <a:tc>
                      <a:txBody>
                        <a:bodyPr/>
                        <a:lstStyle/>
                        <a:p>
                          <a:endParaRPr lang="en-US"/>
                        </a:p>
                      </a:txBody>
                      <a:tcPr>
                        <a:blipFill>
                          <a:blip r:embed="rId3"/>
                          <a:stretch>
                            <a:fillRect l="-410" t="-383516" r="-820" b="-2198"/>
                          </a:stretch>
                        </a:blipFill>
                      </a:tcPr>
                    </a:tc>
                    <a:extLst>
                      <a:ext uri="{0D108BD9-81ED-4DB2-BD59-A6C34878D82A}">
                        <a16:rowId xmlns:a16="http://schemas.microsoft.com/office/drawing/2014/main" val="1209078019"/>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5" name="Table 3">
                <a:extLst>
                  <a:ext uri="{FF2B5EF4-FFF2-40B4-BE49-F238E27FC236}">
                    <a16:creationId xmlns:a16="http://schemas.microsoft.com/office/drawing/2014/main" id="{B0C1B3B6-4AC1-8565-1AA5-3435B2FBD4DF}"/>
                  </a:ext>
                </a:extLst>
              </p:cNvPr>
              <p:cNvGraphicFramePr>
                <a:graphicFrameLocks noGrp="1"/>
              </p:cNvGraphicFramePr>
              <p:nvPr>
                <p:extLst>
                  <p:ext uri="{D42A27DB-BD31-4B8C-83A1-F6EECF244321}">
                    <p14:modId xmlns:p14="http://schemas.microsoft.com/office/powerpoint/2010/main" val="2716002606"/>
                  </p:ext>
                </p:extLst>
              </p:nvPr>
            </p:nvGraphicFramePr>
            <p:xfrm>
              <a:off x="4506685" y="2577498"/>
              <a:ext cx="1480458" cy="2665159"/>
            </p:xfrm>
            <a:graphic>
              <a:graphicData uri="http://schemas.openxmlformats.org/drawingml/2006/table">
                <a:tbl>
                  <a:tblPr firstRow="1" bandRow="1">
                    <a:tableStyleId>{5940675A-B579-460E-94D1-54222C63F5DA}</a:tableStyleId>
                  </a:tblPr>
                  <a:tblGrid>
                    <a:gridCol w="1480458">
                      <a:extLst>
                        <a:ext uri="{9D8B030D-6E8A-4147-A177-3AD203B41FA5}">
                          <a16:colId xmlns:a16="http://schemas.microsoft.com/office/drawing/2014/main" val="3614572861"/>
                        </a:ext>
                      </a:extLst>
                    </a:gridCol>
                  </a:tblGrid>
                  <a:tr h="370840">
                    <a:tc>
                      <a:txBody>
                        <a:bodyPr/>
                        <a:lstStyle/>
                        <a:p>
                          <a:pPr algn="ctr"/>
                          <a14:m>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𝐾</m:t>
                                  </m:r>
                                </m:e>
                                <m:sub>
                                  <m:r>
                                    <a:rPr lang="en-US" sz="2800" b="0" i="1" smtClean="0">
                                      <a:latin typeface="Cambria Math" panose="02040503050406030204" pitchFamily="18" charset="0"/>
                                    </a:rPr>
                                    <m:t>𝐷𝑜</m:t>
                                  </m:r>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𝑛</m:t>
                                      </m:r>
                                    </m:e>
                                    <m:sup>
                                      <m:r>
                                        <a:rPr lang="en-US" sz="2800" b="0" i="1" smtClean="0">
                                          <a:latin typeface="Cambria Math" panose="02040503050406030204" pitchFamily="18" charset="0"/>
                                        </a:rPr>
                                        <m:t>′</m:t>
                                      </m:r>
                                    </m:sup>
                                  </m:sSup>
                                  <m:r>
                                    <a:rPr lang="en-US" sz="2800" b="0" i="1" smtClean="0">
                                      <a:latin typeface="Cambria Math" panose="02040503050406030204" pitchFamily="18" charset="0"/>
                                    </a:rPr>
                                    <m:t>𝑡</m:t>
                                  </m:r>
                                </m:sub>
                              </m:sSub>
                            </m:oMath>
                          </a14:m>
                          <a:r>
                            <a:rPr lang="en-US" sz="2800" dirty="0"/>
                            <a:t> </a:t>
                          </a:r>
                        </a:p>
                      </a:txBody>
                      <a:tcPr/>
                    </a:tc>
                    <a:extLst>
                      <a:ext uri="{0D108BD9-81ED-4DB2-BD59-A6C34878D82A}">
                        <a16:rowId xmlns:a16="http://schemas.microsoft.com/office/drawing/2014/main" val="497245897"/>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𝐾</m:t>
                                    </m:r>
                                  </m:e>
                                  <m:sub>
                                    <m:r>
                                      <a:rPr lang="en-US" sz="2800" b="0" i="1" smtClean="0">
                                        <a:latin typeface="Cambria Math" panose="02040503050406030204" pitchFamily="18" charset="0"/>
                                      </a:rPr>
                                      <m:t>𝑡𝑎𝑘𝑒</m:t>
                                    </m:r>
                                  </m:sub>
                                </m:sSub>
                              </m:oMath>
                            </m:oMathPara>
                          </a14:m>
                          <a:endParaRPr lang="en-US" sz="2800" dirty="0"/>
                        </a:p>
                      </a:txBody>
                      <a:tcPr/>
                    </a:tc>
                    <a:extLst>
                      <a:ext uri="{0D108BD9-81ED-4DB2-BD59-A6C34878D82A}">
                        <a16:rowId xmlns:a16="http://schemas.microsoft.com/office/drawing/2014/main" val="3740027808"/>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𝐾</m:t>
                                    </m:r>
                                  </m:e>
                                  <m:sub>
                                    <m:r>
                                      <a:rPr lang="en-US" sz="2800" b="0" i="1" smtClean="0">
                                        <a:latin typeface="Cambria Math" panose="02040503050406030204" pitchFamily="18" charset="0"/>
                                      </a:rPr>
                                      <m:t>𝑚𝑎𝑔𝑖𝑐</m:t>
                                    </m:r>
                                  </m:sub>
                                </m:sSub>
                              </m:oMath>
                            </m:oMathPara>
                          </a14:m>
                          <a:endParaRPr lang="en-US" sz="2800" dirty="0"/>
                        </a:p>
                      </a:txBody>
                      <a:tcPr/>
                    </a:tc>
                    <a:extLst>
                      <a:ext uri="{0D108BD9-81ED-4DB2-BD59-A6C34878D82A}">
                        <a16:rowId xmlns:a16="http://schemas.microsoft.com/office/drawing/2014/main" val="209132906"/>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𝐾</m:t>
                                    </m:r>
                                  </m:e>
                                  <m:sub>
                                    <m:r>
                                      <a:rPr lang="en-US" sz="2800" b="0" i="1" smtClean="0">
                                        <a:latin typeface="Cambria Math" panose="02040503050406030204" pitchFamily="18" charset="0"/>
                                      </a:rPr>
                                      <m:t>𝑏𝑒𝑎𝑛𝑠</m:t>
                                    </m:r>
                                  </m:sub>
                                </m:sSub>
                              </m:oMath>
                            </m:oMathPara>
                          </a14:m>
                          <a:endParaRPr lang="en-US" sz="2800" dirty="0"/>
                        </a:p>
                      </a:txBody>
                      <a:tcPr/>
                    </a:tc>
                    <a:extLst>
                      <a:ext uri="{0D108BD9-81ED-4DB2-BD59-A6C34878D82A}">
                        <a16:rowId xmlns:a16="http://schemas.microsoft.com/office/drawing/2014/main" val="385046675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2800" b="0" i="1" smtClean="0">
                                        <a:solidFill>
                                          <a:srgbClr val="FF0000"/>
                                        </a:solidFill>
                                        <a:latin typeface="Cambria Math" panose="02040503050406030204" pitchFamily="18" charset="0"/>
                                      </a:rPr>
                                    </m:ctrlPr>
                                  </m:sSubPr>
                                  <m:e>
                                    <m:r>
                                      <a:rPr lang="en-US" sz="2800" b="0" i="1" smtClean="0">
                                        <a:solidFill>
                                          <a:srgbClr val="FF0000"/>
                                        </a:solidFill>
                                        <a:latin typeface="Cambria Math" panose="02040503050406030204" pitchFamily="18" charset="0"/>
                                      </a:rPr>
                                      <m:t>𝐾</m:t>
                                    </m:r>
                                  </m:e>
                                  <m:sub>
                                    <m:r>
                                      <a:rPr lang="en-US" sz="2800" b="0" i="1" smtClean="0">
                                        <a:solidFill>
                                          <a:srgbClr val="FF0000"/>
                                        </a:solidFill>
                                        <a:latin typeface="Cambria Math" panose="02040503050406030204" pitchFamily="18" charset="0"/>
                                      </a:rPr>
                                      <m:t>𝑑𝑜𝑔</m:t>
                                    </m:r>
                                  </m:sub>
                                </m:sSub>
                              </m:oMath>
                            </m:oMathPara>
                          </a14:m>
                          <a:endParaRPr lang="en-US" sz="2800" dirty="0">
                            <a:solidFill>
                              <a:srgbClr val="FF0000"/>
                            </a:solidFill>
                          </a:endParaRPr>
                        </a:p>
                      </a:txBody>
                      <a:tcPr/>
                    </a:tc>
                    <a:extLst>
                      <a:ext uri="{0D108BD9-81ED-4DB2-BD59-A6C34878D82A}">
                        <a16:rowId xmlns:a16="http://schemas.microsoft.com/office/drawing/2014/main" val="332652355"/>
                      </a:ext>
                    </a:extLst>
                  </a:tr>
                </a:tbl>
              </a:graphicData>
            </a:graphic>
          </p:graphicFrame>
        </mc:Choice>
        <mc:Fallback xmlns="">
          <p:graphicFrame>
            <p:nvGraphicFramePr>
              <p:cNvPr id="5" name="Table 3">
                <a:extLst>
                  <a:ext uri="{FF2B5EF4-FFF2-40B4-BE49-F238E27FC236}">
                    <a16:creationId xmlns:a16="http://schemas.microsoft.com/office/drawing/2014/main" id="{B0C1B3B6-4AC1-8565-1AA5-3435B2FBD4DF}"/>
                  </a:ext>
                </a:extLst>
              </p:cNvPr>
              <p:cNvGraphicFramePr>
                <a:graphicFrameLocks noGrp="1"/>
              </p:cNvGraphicFramePr>
              <p:nvPr>
                <p:extLst>
                  <p:ext uri="{D42A27DB-BD31-4B8C-83A1-F6EECF244321}">
                    <p14:modId xmlns:p14="http://schemas.microsoft.com/office/powerpoint/2010/main" val="2716002606"/>
                  </p:ext>
                </p:extLst>
              </p:nvPr>
            </p:nvGraphicFramePr>
            <p:xfrm>
              <a:off x="4506685" y="2577498"/>
              <a:ext cx="1480458" cy="2665159"/>
            </p:xfrm>
            <a:graphic>
              <a:graphicData uri="http://schemas.openxmlformats.org/drawingml/2006/table">
                <a:tbl>
                  <a:tblPr firstRow="1" bandRow="1">
                    <a:tableStyleId>{5940675A-B579-460E-94D1-54222C63F5DA}</a:tableStyleId>
                  </a:tblPr>
                  <a:tblGrid>
                    <a:gridCol w="1480458">
                      <a:extLst>
                        <a:ext uri="{9D8B030D-6E8A-4147-A177-3AD203B41FA5}">
                          <a16:colId xmlns:a16="http://schemas.microsoft.com/office/drawing/2014/main" val="3614572861"/>
                        </a:ext>
                      </a:extLst>
                    </a:gridCol>
                  </a:tblGrid>
                  <a:tr h="523177">
                    <a:tc>
                      <a:txBody>
                        <a:bodyPr/>
                        <a:lstStyle/>
                        <a:p>
                          <a:endParaRPr lang="en-US"/>
                        </a:p>
                      </a:txBody>
                      <a:tcPr>
                        <a:blipFill>
                          <a:blip r:embed="rId4"/>
                          <a:stretch>
                            <a:fillRect l="-410" t="-1163" r="-820" b="-412791"/>
                          </a:stretch>
                        </a:blipFill>
                      </a:tcPr>
                    </a:tc>
                    <a:extLst>
                      <a:ext uri="{0D108BD9-81ED-4DB2-BD59-A6C34878D82A}">
                        <a16:rowId xmlns:a16="http://schemas.microsoft.com/office/drawing/2014/main" val="497245897"/>
                      </a:ext>
                    </a:extLst>
                  </a:tr>
                  <a:tr h="518160">
                    <a:tc>
                      <a:txBody>
                        <a:bodyPr/>
                        <a:lstStyle/>
                        <a:p>
                          <a:endParaRPr lang="en-US"/>
                        </a:p>
                      </a:txBody>
                      <a:tcPr>
                        <a:blipFill>
                          <a:blip r:embed="rId4"/>
                          <a:stretch>
                            <a:fillRect l="-410" t="-101163" r="-820" b="-312791"/>
                          </a:stretch>
                        </a:blipFill>
                      </a:tcPr>
                    </a:tc>
                    <a:extLst>
                      <a:ext uri="{0D108BD9-81ED-4DB2-BD59-A6C34878D82A}">
                        <a16:rowId xmlns:a16="http://schemas.microsoft.com/office/drawing/2014/main" val="3740027808"/>
                      </a:ext>
                    </a:extLst>
                  </a:tr>
                  <a:tr h="552831">
                    <a:tc>
                      <a:txBody>
                        <a:bodyPr/>
                        <a:lstStyle/>
                        <a:p>
                          <a:endParaRPr lang="en-US"/>
                        </a:p>
                      </a:txBody>
                      <a:tcPr>
                        <a:blipFill>
                          <a:blip r:embed="rId4"/>
                          <a:stretch>
                            <a:fillRect l="-410" t="-190110" r="-820" b="-195604"/>
                          </a:stretch>
                        </a:blipFill>
                      </a:tcPr>
                    </a:tc>
                    <a:extLst>
                      <a:ext uri="{0D108BD9-81ED-4DB2-BD59-A6C34878D82A}">
                        <a16:rowId xmlns:a16="http://schemas.microsoft.com/office/drawing/2014/main" val="209132906"/>
                      </a:ext>
                    </a:extLst>
                  </a:tr>
                  <a:tr h="518160">
                    <a:tc>
                      <a:txBody>
                        <a:bodyPr/>
                        <a:lstStyle/>
                        <a:p>
                          <a:endParaRPr lang="en-US"/>
                        </a:p>
                      </a:txBody>
                      <a:tcPr>
                        <a:blipFill>
                          <a:blip r:embed="rId4"/>
                          <a:stretch>
                            <a:fillRect l="-410" t="-310588" r="-820" b="-109412"/>
                          </a:stretch>
                        </a:blipFill>
                      </a:tcPr>
                    </a:tc>
                    <a:extLst>
                      <a:ext uri="{0D108BD9-81ED-4DB2-BD59-A6C34878D82A}">
                        <a16:rowId xmlns:a16="http://schemas.microsoft.com/office/drawing/2014/main" val="3850466751"/>
                      </a:ext>
                    </a:extLst>
                  </a:tr>
                  <a:tr h="552831">
                    <a:tc>
                      <a:txBody>
                        <a:bodyPr/>
                        <a:lstStyle/>
                        <a:p>
                          <a:endParaRPr lang="en-US"/>
                        </a:p>
                      </a:txBody>
                      <a:tcPr>
                        <a:blipFill>
                          <a:blip r:embed="rId4"/>
                          <a:stretch>
                            <a:fillRect l="-410" t="-383516" r="-820" b="-2198"/>
                          </a:stretch>
                        </a:blipFill>
                      </a:tcPr>
                    </a:tc>
                    <a:extLst>
                      <a:ext uri="{0D108BD9-81ED-4DB2-BD59-A6C34878D82A}">
                        <a16:rowId xmlns:a16="http://schemas.microsoft.com/office/drawing/2014/main" val="332652355"/>
                      </a:ext>
                    </a:extLst>
                  </a:tr>
                </a:tbl>
              </a:graphicData>
            </a:graphic>
          </p:graphicFrame>
        </mc:Fallback>
      </mc:AlternateContent>
      <p:cxnSp>
        <p:nvCxnSpPr>
          <p:cNvPr id="11" name="Straight Connector 10">
            <a:extLst>
              <a:ext uri="{FF2B5EF4-FFF2-40B4-BE49-F238E27FC236}">
                <a16:creationId xmlns:a16="http://schemas.microsoft.com/office/drawing/2014/main" id="{65F2A5F1-3A11-756D-C0F3-9A1B9319A487}"/>
              </a:ext>
            </a:extLst>
          </p:cNvPr>
          <p:cNvCxnSpPr/>
          <p:nvPr/>
        </p:nvCxnSpPr>
        <p:spPr>
          <a:xfrm>
            <a:off x="2032000" y="2801261"/>
            <a:ext cx="2474685" cy="1132114"/>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0E8E346E-3CD4-869B-7888-408990418E6E}"/>
              </a:ext>
            </a:extLst>
          </p:cNvPr>
          <p:cNvCxnSpPr/>
          <p:nvPr/>
        </p:nvCxnSpPr>
        <p:spPr>
          <a:xfrm>
            <a:off x="2032000" y="2815775"/>
            <a:ext cx="2474685" cy="1654629"/>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FA851432-8386-D96D-AE5B-C7CE1A17D26C}"/>
              </a:ext>
            </a:extLst>
          </p:cNvPr>
          <p:cNvSpPr/>
          <p:nvPr/>
        </p:nvSpPr>
        <p:spPr>
          <a:xfrm>
            <a:off x="927100" y="1464129"/>
            <a:ext cx="10426700" cy="914400"/>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sz="3200" dirty="0">
                <a:solidFill>
                  <a:srgbClr val="FF0000"/>
                </a:solidFill>
              </a:rPr>
              <a:t>Don’t</a:t>
            </a:r>
            <a:r>
              <a:rPr lang="en-US" sz="3200" dirty="0"/>
              <a:t> </a:t>
            </a:r>
            <a:r>
              <a:rPr lang="en-US" sz="3200" dirty="0">
                <a:solidFill>
                  <a:srgbClr val="FF0000"/>
                </a:solidFill>
              </a:rPr>
              <a:t>take</a:t>
            </a:r>
            <a:r>
              <a:rPr lang="en-US" sz="3200" dirty="0"/>
              <a:t> </a:t>
            </a:r>
            <a:r>
              <a:rPr lang="en-US" sz="3200" dirty="0">
                <a:solidFill>
                  <a:srgbClr val="FFFF00"/>
                </a:solidFill>
              </a:rPr>
              <a:t>magic</a:t>
            </a:r>
            <a:r>
              <a:rPr lang="en-US" sz="3200" dirty="0"/>
              <a:t> </a:t>
            </a:r>
            <a:r>
              <a:rPr lang="en-US" sz="3200" dirty="0">
                <a:solidFill>
                  <a:srgbClr val="FFC000"/>
                </a:solidFill>
              </a:rPr>
              <a:t>beans</a:t>
            </a:r>
            <a:r>
              <a:rPr lang="en-US" sz="3200" dirty="0"/>
              <a:t> in exchange for your only cow </a:t>
            </a:r>
          </a:p>
        </p:txBody>
      </p:sp>
      <mc:AlternateContent xmlns:mc="http://schemas.openxmlformats.org/markup-compatibility/2006" xmlns:a14="http://schemas.microsoft.com/office/drawing/2010/main">
        <mc:Choice Requires="a14">
          <p:graphicFrame>
            <p:nvGraphicFramePr>
              <p:cNvPr id="8" name="Table 3">
                <a:extLst>
                  <a:ext uri="{FF2B5EF4-FFF2-40B4-BE49-F238E27FC236}">
                    <a16:creationId xmlns:a16="http://schemas.microsoft.com/office/drawing/2014/main" id="{48F4D588-71DD-E93F-3CB8-1FD8C4F4E2B4}"/>
                  </a:ext>
                </a:extLst>
              </p:cNvPr>
              <p:cNvGraphicFramePr>
                <a:graphicFrameLocks noGrp="1"/>
              </p:cNvGraphicFramePr>
              <p:nvPr>
                <p:extLst>
                  <p:ext uri="{D42A27DB-BD31-4B8C-83A1-F6EECF244321}">
                    <p14:modId xmlns:p14="http://schemas.microsoft.com/office/powerpoint/2010/main" val="2126843800"/>
                  </p:ext>
                </p:extLst>
              </p:nvPr>
            </p:nvGraphicFramePr>
            <p:xfrm>
              <a:off x="8331199" y="2577498"/>
              <a:ext cx="1480458" cy="2665159"/>
            </p:xfrm>
            <a:graphic>
              <a:graphicData uri="http://schemas.openxmlformats.org/drawingml/2006/table">
                <a:tbl>
                  <a:tblPr firstRow="1" bandRow="1">
                    <a:tableStyleId>{5940675A-B579-460E-94D1-54222C63F5DA}</a:tableStyleId>
                  </a:tblPr>
                  <a:tblGrid>
                    <a:gridCol w="1480458">
                      <a:extLst>
                        <a:ext uri="{9D8B030D-6E8A-4147-A177-3AD203B41FA5}">
                          <a16:colId xmlns:a16="http://schemas.microsoft.com/office/drawing/2014/main" val="3614572861"/>
                        </a:ext>
                      </a:extLst>
                    </a:gridCol>
                  </a:tblGrid>
                  <a:tr h="370840">
                    <a:tc>
                      <a:txBody>
                        <a:bodyPr/>
                        <a:lstStyle/>
                        <a:p>
                          <a:pPr algn="ctr"/>
                          <a14:m>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𝑉</m:t>
                                  </m:r>
                                </m:e>
                                <m:sub>
                                  <m:r>
                                    <a:rPr lang="en-US" sz="2800" b="0" i="1" smtClean="0">
                                      <a:latin typeface="Cambria Math" panose="02040503050406030204" pitchFamily="18" charset="0"/>
                                    </a:rPr>
                                    <m:t>𝐷𝑜</m:t>
                                  </m:r>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𝑛</m:t>
                                      </m:r>
                                    </m:e>
                                    <m:sup>
                                      <m:r>
                                        <a:rPr lang="en-US" sz="2800" b="0" i="1" smtClean="0">
                                          <a:latin typeface="Cambria Math" panose="02040503050406030204" pitchFamily="18" charset="0"/>
                                        </a:rPr>
                                        <m:t>′</m:t>
                                      </m:r>
                                    </m:sup>
                                  </m:sSup>
                                  <m:r>
                                    <a:rPr lang="en-US" sz="2800" b="0" i="1" smtClean="0">
                                      <a:latin typeface="Cambria Math" panose="02040503050406030204" pitchFamily="18" charset="0"/>
                                    </a:rPr>
                                    <m:t>𝑡</m:t>
                                  </m:r>
                                </m:sub>
                              </m:sSub>
                            </m:oMath>
                          </a14:m>
                          <a:r>
                            <a:rPr lang="en-US" sz="2800" dirty="0"/>
                            <a:t> </a:t>
                          </a:r>
                        </a:p>
                      </a:txBody>
                      <a:tcPr/>
                    </a:tc>
                    <a:extLst>
                      <a:ext uri="{0D108BD9-81ED-4DB2-BD59-A6C34878D82A}">
                        <a16:rowId xmlns:a16="http://schemas.microsoft.com/office/drawing/2014/main" val="497245897"/>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𝑉</m:t>
                                    </m:r>
                                  </m:e>
                                  <m:sub>
                                    <m:r>
                                      <a:rPr lang="en-US" sz="2800" b="0" i="1" smtClean="0">
                                        <a:latin typeface="Cambria Math" panose="02040503050406030204" pitchFamily="18" charset="0"/>
                                      </a:rPr>
                                      <m:t>𝑡𝑎𝑘𝑒</m:t>
                                    </m:r>
                                  </m:sub>
                                </m:sSub>
                              </m:oMath>
                            </m:oMathPara>
                          </a14:m>
                          <a:endParaRPr lang="en-US" sz="2800" dirty="0"/>
                        </a:p>
                      </a:txBody>
                      <a:tcPr/>
                    </a:tc>
                    <a:extLst>
                      <a:ext uri="{0D108BD9-81ED-4DB2-BD59-A6C34878D82A}">
                        <a16:rowId xmlns:a16="http://schemas.microsoft.com/office/drawing/2014/main" val="3740027808"/>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𝑉</m:t>
                                    </m:r>
                                  </m:e>
                                  <m:sub>
                                    <m:r>
                                      <a:rPr lang="en-US" sz="2800" b="0" i="1" smtClean="0">
                                        <a:latin typeface="Cambria Math" panose="02040503050406030204" pitchFamily="18" charset="0"/>
                                      </a:rPr>
                                      <m:t>𝑚𝑎𝑔𝑖𝑐</m:t>
                                    </m:r>
                                  </m:sub>
                                </m:sSub>
                              </m:oMath>
                            </m:oMathPara>
                          </a14:m>
                          <a:endParaRPr lang="en-US" sz="2800" dirty="0"/>
                        </a:p>
                      </a:txBody>
                      <a:tcPr/>
                    </a:tc>
                    <a:extLst>
                      <a:ext uri="{0D108BD9-81ED-4DB2-BD59-A6C34878D82A}">
                        <a16:rowId xmlns:a16="http://schemas.microsoft.com/office/drawing/2014/main" val="209132906"/>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𝑉</m:t>
                                    </m:r>
                                  </m:e>
                                  <m:sub>
                                    <m:r>
                                      <a:rPr lang="en-US" sz="2800" b="0" i="1" smtClean="0">
                                        <a:latin typeface="Cambria Math" panose="02040503050406030204" pitchFamily="18" charset="0"/>
                                      </a:rPr>
                                      <m:t>𝑏𝑒𝑎𝑛𝑠</m:t>
                                    </m:r>
                                  </m:sub>
                                </m:sSub>
                              </m:oMath>
                            </m:oMathPara>
                          </a14:m>
                          <a:endParaRPr lang="en-US" sz="2800" dirty="0"/>
                        </a:p>
                      </a:txBody>
                      <a:tcPr/>
                    </a:tc>
                    <a:extLst>
                      <a:ext uri="{0D108BD9-81ED-4DB2-BD59-A6C34878D82A}">
                        <a16:rowId xmlns:a16="http://schemas.microsoft.com/office/drawing/2014/main" val="385046675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2800" b="0" i="1" smtClean="0">
                                        <a:solidFill>
                                          <a:srgbClr val="FF0000"/>
                                        </a:solidFill>
                                        <a:latin typeface="Cambria Math" panose="02040503050406030204" pitchFamily="18" charset="0"/>
                                      </a:rPr>
                                    </m:ctrlPr>
                                  </m:sSubPr>
                                  <m:e>
                                    <m:r>
                                      <a:rPr lang="en-US" sz="2800" b="0" i="1" smtClean="0">
                                        <a:solidFill>
                                          <a:srgbClr val="FF0000"/>
                                        </a:solidFill>
                                        <a:latin typeface="Cambria Math" panose="02040503050406030204" pitchFamily="18" charset="0"/>
                                      </a:rPr>
                                      <m:t>𝑉</m:t>
                                    </m:r>
                                  </m:e>
                                  <m:sub>
                                    <m:r>
                                      <a:rPr lang="en-US" sz="2800" b="0" i="1" smtClean="0">
                                        <a:solidFill>
                                          <a:srgbClr val="FF0000"/>
                                        </a:solidFill>
                                        <a:latin typeface="Cambria Math" panose="02040503050406030204" pitchFamily="18" charset="0"/>
                                      </a:rPr>
                                      <m:t>𝑑𝑜𝑔</m:t>
                                    </m:r>
                                  </m:sub>
                                </m:sSub>
                              </m:oMath>
                            </m:oMathPara>
                          </a14:m>
                          <a:endParaRPr lang="en-US" sz="2800" dirty="0">
                            <a:solidFill>
                              <a:srgbClr val="FF0000"/>
                            </a:solidFill>
                          </a:endParaRPr>
                        </a:p>
                      </a:txBody>
                      <a:tcPr/>
                    </a:tc>
                    <a:extLst>
                      <a:ext uri="{0D108BD9-81ED-4DB2-BD59-A6C34878D82A}">
                        <a16:rowId xmlns:a16="http://schemas.microsoft.com/office/drawing/2014/main" val="4207937974"/>
                      </a:ext>
                    </a:extLst>
                  </a:tr>
                </a:tbl>
              </a:graphicData>
            </a:graphic>
          </p:graphicFrame>
        </mc:Choice>
        <mc:Fallback xmlns="">
          <p:graphicFrame>
            <p:nvGraphicFramePr>
              <p:cNvPr id="8" name="Table 3">
                <a:extLst>
                  <a:ext uri="{FF2B5EF4-FFF2-40B4-BE49-F238E27FC236}">
                    <a16:creationId xmlns:a16="http://schemas.microsoft.com/office/drawing/2014/main" id="{48F4D588-71DD-E93F-3CB8-1FD8C4F4E2B4}"/>
                  </a:ext>
                </a:extLst>
              </p:cNvPr>
              <p:cNvGraphicFramePr>
                <a:graphicFrameLocks noGrp="1"/>
              </p:cNvGraphicFramePr>
              <p:nvPr>
                <p:extLst>
                  <p:ext uri="{D42A27DB-BD31-4B8C-83A1-F6EECF244321}">
                    <p14:modId xmlns:p14="http://schemas.microsoft.com/office/powerpoint/2010/main" val="2126843800"/>
                  </p:ext>
                </p:extLst>
              </p:nvPr>
            </p:nvGraphicFramePr>
            <p:xfrm>
              <a:off x="8331199" y="2577498"/>
              <a:ext cx="1480458" cy="2665159"/>
            </p:xfrm>
            <a:graphic>
              <a:graphicData uri="http://schemas.openxmlformats.org/drawingml/2006/table">
                <a:tbl>
                  <a:tblPr firstRow="1" bandRow="1">
                    <a:tableStyleId>{5940675A-B579-460E-94D1-54222C63F5DA}</a:tableStyleId>
                  </a:tblPr>
                  <a:tblGrid>
                    <a:gridCol w="1480458">
                      <a:extLst>
                        <a:ext uri="{9D8B030D-6E8A-4147-A177-3AD203B41FA5}">
                          <a16:colId xmlns:a16="http://schemas.microsoft.com/office/drawing/2014/main" val="3614572861"/>
                        </a:ext>
                      </a:extLst>
                    </a:gridCol>
                  </a:tblGrid>
                  <a:tr h="523177">
                    <a:tc>
                      <a:txBody>
                        <a:bodyPr/>
                        <a:lstStyle/>
                        <a:p>
                          <a:endParaRPr lang="en-US"/>
                        </a:p>
                      </a:txBody>
                      <a:tcPr>
                        <a:blipFill>
                          <a:blip r:embed="rId5"/>
                          <a:stretch>
                            <a:fillRect l="-410" t="-1163" r="-820" b="-412791"/>
                          </a:stretch>
                        </a:blipFill>
                      </a:tcPr>
                    </a:tc>
                    <a:extLst>
                      <a:ext uri="{0D108BD9-81ED-4DB2-BD59-A6C34878D82A}">
                        <a16:rowId xmlns:a16="http://schemas.microsoft.com/office/drawing/2014/main" val="497245897"/>
                      </a:ext>
                    </a:extLst>
                  </a:tr>
                  <a:tr h="518160">
                    <a:tc>
                      <a:txBody>
                        <a:bodyPr/>
                        <a:lstStyle/>
                        <a:p>
                          <a:endParaRPr lang="en-US"/>
                        </a:p>
                      </a:txBody>
                      <a:tcPr>
                        <a:blipFill>
                          <a:blip r:embed="rId5"/>
                          <a:stretch>
                            <a:fillRect l="-410" t="-101163" r="-820" b="-312791"/>
                          </a:stretch>
                        </a:blipFill>
                      </a:tcPr>
                    </a:tc>
                    <a:extLst>
                      <a:ext uri="{0D108BD9-81ED-4DB2-BD59-A6C34878D82A}">
                        <a16:rowId xmlns:a16="http://schemas.microsoft.com/office/drawing/2014/main" val="3740027808"/>
                      </a:ext>
                    </a:extLst>
                  </a:tr>
                  <a:tr h="552831">
                    <a:tc>
                      <a:txBody>
                        <a:bodyPr/>
                        <a:lstStyle/>
                        <a:p>
                          <a:endParaRPr lang="en-US"/>
                        </a:p>
                      </a:txBody>
                      <a:tcPr>
                        <a:blipFill>
                          <a:blip r:embed="rId5"/>
                          <a:stretch>
                            <a:fillRect l="-410" t="-190110" r="-820" b="-195604"/>
                          </a:stretch>
                        </a:blipFill>
                      </a:tcPr>
                    </a:tc>
                    <a:extLst>
                      <a:ext uri="{0D108BD9-81ED-4DB2-BD59-A6C34878D82A}">
                        <a16:rowId xmlns:a16="http://schemas.microsoft.com/office/drawing/2014/main" val="209132906"/>
                      </a:ext>
                    </a:extLst>
                  </a:tr>
                  <a:tr h="518160">
                    <a:tc>
                      <a:txBody>
                        <a:bodyPr/>
                        <a:lstStyle/>
                        <a:p>
                          <a:endParaRPr lang="en-US"/>
                        </a:p>
                      </a:txBody>
                      <a:tcPr>
                        <a:blipFill>
                          <a:blip r:embed="rId5"/>
                          <a:stretch>
                            <a:fillRect l="-410" t="-310588" r="-820" b="-109412"/>
                          </a:stretch>
                        </a:blipFill>
                      </a:tcPr>
                    </a:tc>
                    <a:extLst>
                      <a:ext uri="{0D108BD9-81ED-4DB2-BD59-A6C34878D82A}">
                        <a16:rowId xmlns:a16="http://schemas.microsoft.com/office/drawing/2014/main" val="3850466751"/>
                      </a:ext>
                    </a:extLst>
                  </a:tr>
                  <a:tr h="552831">
                    <a:tc>
                      <a:txBody>
                        <a:bodyPr/>
                        <a:lstStyle/>
                        <a:p>
                          <a:endParaRPr lang="en-US"/>
                        </a:p>
                      </a:txBody>
                      <a:tcPr>
                        <a:blipFill>
                          <a:blip r:embed="rId5"/>
                          <a:stretch>
                            <a:fillRect l="-410" t="-383516" r="-820" b="-2198"/>
                          </a:stretch>
                        </a:blipFill>
                      </a:tcPr>
                    </a:tc>
                    <a:extLst>
                      <a:ext uri="{0D108BD9-81ED-4DB2-BD59-A6C34878D82A}">
                        <a16:rowId xmlns:a16="http://schemas.microsoft.com/office/drawing/2014/main" val="4207937974"/>
                      </a:ext>
                    </a:extLst>
                  </a:tr>
                </a:tbl>
              </a:graphicData>
            </a:graphic>
          </p:graphicFrame>
        </mc:Fallback>
      </mc:AlternateContent>
      <p:cxnSp>
        <p:nvCxnSpPr>
          <p:cNvPr id="19" name="Straight Connector 18">
            <a:extLst>
              <a:ext uri="{FF2B5EF4-FFF2-40B4-BE49-F238E27FC236}">
                <a16:creationId xmlns:a16="http://schemas.microsoft.com/office/drawing/2014/main" id="{ABE70043-D0AA-436F-59FD-DB45DDB8090C}"/>
              </a:ext>
            </a:extLst>
          </p:cNvPr>
          <p:cNvCxnSpPr>
            <a:cxnSpLocks/>
          </p:cNvCxnSpPr>
          <p:nvPr/>
        </p:nvCxnSpPr>
        <p:spPr>
          <a:xfrm>
            <a:off x="5987143" y="3932717"/>
            <a:ext cx="2344056"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E80E4114-B2E6-F30A-6986-1302A0F1EF23}"/>
              </a:ext>
            </a:extLst>
          </p:cNvPr>
          <p:cNvCxnSpPr>
            <a:cxnSpLocks/>
          </p:cNvCxnSpPr>
          <p:nvPr/>
        </p:nvCxnSpPr>
        <p:spPr>
          <a:xfrm>
            <a:off x="5987143" y="4470404"/>
            <a:ext cx="2344056" cy="9068"/>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58E01401-0647-6C60-DFE2-00E8BBED6D25}"/>
              </a:ext>
            </a:extLst>
          </p:cNvPr>
          <p:cNvSpPr txBox="1"/>
          <p:nvPr/>
        </p:nvSpPr>
        <p:spPr>
          <a:xfrm>
            <a:off x="6435465" y="2809178"/>
            <a:ext cx="583814" cy="369332"/>
          </a:xfrm>
          <a:prstGeom prst="rect">
            <a:avLst/>
          </a:prstGeom>
          <a:noFill/>
        </p:spPr>
        <p:txBody>
          <a:bodyPr wrap="none" rtlCol="0">
            <a:spAutoFit/>
          </a:bodyPr>
          <a:lstStyle/>
          <a:p>
            <a:r>
              <a:rPr lang="en-US" dirty="0">
                <a:solidFill>
                  <a:srgbClr val="FF0000"/>
                </a:solidFill>
              </a:rPr>
              <a:t>38%</a:t>
            </a:r>
          </a:p>
        </p:txBody>
      </p:sp>
      <p:sp>
        <p:nvSpPr>
          <p:cNvPr id="32" name="TextBox 31">
            <a:extLst>
              <a:ext uri="{FF2B5EF4-FFF2-40B4-BE49-F238E27FC236}">
                <a16:creationId xmlns:a16="http://schemas.microsoft.com/office/drawing/2014/main" id="{3727B058-67E2-7216-649C-5F063BA82B85}"/>
              </a:ext>
            </a:extLst>
          </p:cNvPr>
          <p:cNvSpPr txBox="1"/>
          <p:nvPr/>
        </p:nvSpPr>
        <p:spPr>
          <a:xfrm>
            <a:off x="6435465" y="3353462"/>
            <a:ext cx="583814" cy="369332"/>
          </a:xfrm>
          <a:prstGeom prst="rect">
            <a:avLst/>
          </a:prstGeom>
          <a:noFill/>
        </p:spPr>
        <p:txBody>
          <a:bodyPr wrap="none" rtlCol="0">
            <a:spAutoFit/>
          </a:bodyPr>
          <a:lstStyle/>
          <a:p>
            <a:r>
              <a:rPr lang="en-US" dirty="0">
                <a:solidFill>
                  <a:srgbClr val="FF0000"/>
                </a:solidFill>
              </a:rPr>
              <a:t>28%</a:t>
            </a:r>
          </a:p>
        </p:txBody>
      </p:sp>
      <p:sp>
        <p:nvSpPr>
          <p:cNvPr id="33" name="TextBox 32">
            <a:extLst>
              <a:ext uri="{FF2B5EF4-FFF2-40B4-BE49-F238E27FC236}">
                <a16:creationId xmlns:a16="http://schemas.microsoft.com/office/drawing/2014/main" id="{D6FA8DCB-320B-48F9-9F78-25F4EA92F111}"/>
              </a:ext>
            </a:extLst>
          </p:cNvPr>
          <p:cNvSpPr txBox="1"/>
          <p:nvPr/>
        </p:nvSpPr>
        <p:spPr>
          <a:xfrm>
            <a:off x="6435465" y="3905005"/>
            <a:ext cx="466794" cy="369332"/>
          </a:xfrm>
          <a:prstGeom prst="rect">
            <a:avLst/>
          </a:prstGeom>
          <a:noFill/>
        </p:spPr>
        <p:txBody>
          <a:bodyPr wrap="none" rtlCol="0">
            <a:spAutoFit/>
          </a:bodyPr>
          <a:lstStyle/>
          <a:p>
            <a:r>
              <a:rPr lang="en-US" dirty="0">
                <a:solidFill>
                  <a:srgbClr val="FF0000"/>
                </a:solidFill>
              </a:rPr>
              <a:t>8%</a:t>
            </a:r>
          </a:p>
        </p:txBody>
      </p:sp>
      <p:sp>
        <p:nvSpPr>
          <p:cNvPr id="34" name="TextBox 33">
            <a:extLst>
              <a:ext uri="{FF2B5EF4-FFF2-40B4-BE49-F238E27FC236}">
                <a16:creationId xmlns:a16="http://schemas.microsoft.com/office/drawing/2014/main" id="{27490A08-BD20-91A9-A7D5-AE257421952A}"/>
              </a:ext>
            </a:extLst>
          </p:cNvPr>
          <p:cNvSpPr txBox="1"/>
          <p:nvPr/>
        </p:nvSpPr>
        <p:spPr>
          <a:xfrm>
            <a:off x="6435465" y="4453637"/>
            <a:ext cx="583814" cy="369332"/>
          </a:xfrm>
          <a:prstGeom prst="rect">
            <a:avLst/>
          </a:prstGeom>
          <a:noFill/>
        </p:spPr>
        <p:txBody>
          <a:bodyPr wrap="none" rtlCol="0">
            <a:spAutoFit/>
          </a:bodyPr>
          <a:lstStyle/>
          <a:p>
            <a:r>
              <a:rPr lang="en-US" dirty="0">
                <a:solidFill>
                  <a:srgbClr val="FF0000"/>
                </a:solidFill>
              </a:rPr>
              <a:t>18%</a:t>
            </a:r>
          </a:p>
        </p:txBody>
      </p:sp>
      <p:grpSp>
        <p:nvGrpSpPr>
          <p:cNvPr id="35" name="Group 34">
            <a:extLst>
              <a:ext uri="{FF2B5EF4-FFF2-40B4-BE49-F238E27FC236}">
                <a16:creationId xmlns:a16="http://schemas.microsoft.com/office/drawing/2014/main" id="{14CDC043-1B19-D92E-4554-B26E8A368FC6}"/>
              </a:ext>
            </a:extLst>
          </p:cNvPr>
          <p:cNvGrpSpPr/>
          <p:nvPr/>
        </p:nvGrpSpPr>
        <p:grpSpPr>
          <a:xfrm>
            <a:off x="9996901" y="4295025"/>
            <a:ext cx="2020928" cy="2425176"/>
            <a:chOff x="8313243" y="1066710"/>
            <a:chExt cx="2451735" cy="2986088"/>
          </a:xfrm>
        </p:grpSpPr>
        <p:pic>
          <p:nvPicPr>
            <p:cNvPr id="36" name="Picture 35">
              <a:extLst>
                <a:ext uri="{FF2B5EF4-FFF2-40B4-BE49-F238E27FC236}">
                  <a16:creationId xmlns:a16="http://schemas.microsoft.com/office/drawing/2014/main" id="{7B75D98A-F3AA-EED3-C43F-8C3EEE6CCD9A}"/>
                </a:ext>
              </a:extLst>
            </p:cNvPr>
            <p:cNvPicPr>
              <a:picLocks noChangeAspect="1"/>
            </p:cNvPicPr>
            <p:nvPr/>
          </p:nvPicPr>
          <p:blipFill>
            <a:blip r:embed="rId6"/>
            <a:stretch>
              <a:fillRect/>
            </a:stretch>
          </p:blipFill>
          <p:spPr>
            <a:xfrm>
              <a:off x="8313243" y="1066710"/>
              <a:ext cx="2451735" cy="2986088"/>
            </a:xfrm>
            <a:prstGeom prst="rect">
              <a:avLst/>
            </a:prstGeom>
          </p:spPr>
        </p:pic>
        <p:sp>
          <p:nvSpPr>
            <p:cNvPr id="37" name="Rectangle: Rounded Corners 36">
              <a:extLst>
                <a:ext uri="{FF2B5EF4-FFF2-40B4-BE49-F238E27FC236}">
                  <a16:creationId xmlns:a16="http://schemas.microsoft.com/office/drawing/2014/main" id="{A40B2266-0A25-7333-059A-939FB484560E}"/>
                </a:ext>
              </a:extLst>
            </p:cNvPr>
            <p:cNvSpPr/>
            <p:nvPr/>
          </p:nvSpPr>
          <p:spPr>
            <a:xfrm>
              <a:off x="8732111" y="3597556"/>
              <a:ext cx="1433375" cy="336456"/>
            </a:xfrm>
            <a:prstGeom prst="round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1DC35D72-99FE-063A-352C-AEAE4745A5DE}"/>
              </a:ext>
            </a:extLst>
          </p:cNvPr>
          <p:cNvSpPr txBox="1"/>
          <p:nvPr/>
        </p:nvSpPr>
        <p:spPr>
          <a:xfrm>
            <a:off x="6630846" y="2378529"/>
            <a:ext cx="1160777" cy="369332"/>
          </a:xfrm>
          <a:prstGeom prst="rect">
            <a:avLst/>
          </a:prstGeom>
          <a:noFill/>
        </p:spPr>
        <p:txBody>
          <a:bodyPr wrap="square" rtlCol="0">
            <a:spAutoFit/>
          </a:bodyPr>
          <a:lstStyle/>
          <a:p>
            <a:r>
              <a:rPr lang="en-US" dirty="0"/>
              <a:t>(SoftMax)</a:t>
            </a:r>
          </a:p>
        </p:txBody>
      </p:sp>
      <p:sp>
        <p:nvSpPr>
          <p:cNvPr id="4" name="Right Brace 3">
            <a:extLst>
              <a:ext uri="{FF2B5EF4-FFF2-40B4-BE49-F238E27FC236}">
                <a16:creationId xmlns:a16="http://schemas.microsoft.com/office/drawing/2014/main" id="{1162AC03-102C-1CFD-5517-B0F50AEDF8D9}"/>
              </a:ext>
            </a:extLst>
          </p:cNvPr>
          <p:cNvSpPr/>
          <p:nvPr/>
        </p:nvSpPr>
        <p:spPr>
          <a:xfrm>
            <a:off x="9996901" y="2632229"/>
            <a:ext cx="263078" cy="2521976"/>
          </a:xfrm>
          <a:prstGeom prst="rightBrace">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TextBox 11">
            <a:extLst>
              <a:ext uri="{FF2B5EF4-FFF2-40B4-BE49-F238E27FC236}">
                <a16:creationId xmlns:a16="http://schemas.microsoft.com/office/drawing/2014/main" id="{DA00B49E-EA38-8514-46A2-DBF22B41C375}"/>
              </a:ext>
            </a:extLst>
          </p:cNvPr>
          <p:cNvSpPr txBox="1"/>
          <p:nvPr/>
        </p:nvSpPr>
        <p:spPr>
          <a:xfrm>
            <a:off x="10265813" y="3145519"/>
            <a:ext cx="1679798" cy="1200329"/>
          </a:xfrm>
          <a:prstGeom prst="rect">
            <a:avLst/>
          </a:prstGeom>
          <a:noFill/>
        </p:spPr>
        <p:txBody>
          <a:bodyPr wrap="square" rtlCol="0">
            <a:spAutoFit/>
          </a:bodyPr>
          <a:lstStyle/>
          <a:p>
            <a:r>
              <a:rPr lang="en-US" dirty="0"/>
              <a:t>Sum = Self Attention value of “Don’t”</a:t>
            </a:r>
          </a:p>
        </p:txBody>
      </p:sp>
      <p:sp>
        <p:nvSpPr>
          <p:cNvPr id="14" name="Rectangle 13">
            <a:extLst>
              <a:ext uri="{FF2B5EF4-FFF2-40B4-BE49-F238E27FC236}">
                <a16:creationId xmlns:a16="http://schemas.microsoft.com/office/drawing/2014/main" id="{74BBA11E-6D96-B5D8-4AA7-36CF23D7B90C}"/>
              </a:ext>
            </a:extLst>
          </p:cNvPr>
          <p:cNvSpPr/>
          <p:nvPr/>
        </p:nvSpPr>
        <p:spPr>
          <a:xfrm>
            <a:off x="6516210" y="5841506"/>
            <a:ext cx="1384916" cy="36933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t>Multiply</a:t>
            </a:r>
          </a:p>
        </p:txBody>
      </p:sp>
      <p:cxnSp>
        <p:nvCxnSpPr>
          <p:cNvPr id="16" name="Straight Arrow Connector 15">
            <a:extLst>
              <a:ext uri="{FF2B5EF4-FFF2-40B4-BE49-F238E27FC236}">
                <a16:creationId xmlns:a16="http://schemas.microsoft.com/office/drawing/2014/main" id="{90DFEEDB-F3CE-1C16-1739-0B6C4230A024}"/>
              </a:ext>
            </a:extLst>
          </p:cNvPr>
          <p:cNvCxnSpPr>
            <a:cxnSpLocks/>
            <a:stCxn id="14" idx="0"/>
          </p:cNvCxnSpPr>
          <p:nvPr/>
        </p:nvCxnSpPr>
        <p:spPr>
          <a:xfrm flipV="1">
            <a:off x="7208668" y="5266259"/>
            <a:ext cx="0" cy="5752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53224415-BB63-8CD3-DC23-E8F102987F67}"/>
              </a:ext>
            </a:extLst>
          </p:cNvPr>
          <p:cNvCxnSpPr>
            <a:cxnSpLocks/>
            <a:stCxn id="14" idx="3"/>
          </p:cNvCxnSpPr>
          <p:nvPr/>
        </p:nvCxnSpPr>
        <p:spPr>
          <a:xfrm flipV="1">
            <a:off x="7901126" y="5498009"/>
            <a:ext cx="503069" cy="5281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922F9EC9-1BA6-1F27-841E-D2A8D59CF77F}"/>
              </a:ext>
            </a:extLst>
          </p:cNvPr>
          <p:cNvCxnSpPr/>
          <p:nvPr/>
        </p:nvCxnSpPr>
        <p:spPr>
          <a:xfrm>
            <a:off x="5987143" y="4980373"/>
            <a:ext cx="2344056"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C9037C8A-0026-8DB3-E84D-74A6FB0FF0BB}"/>
              </a:ext>
            </a:extLst>
          </p:cNvPr>
          <p:cNvSpPr txBox="1"/>
          <p:nvPr/>
        </p:nvSpPr>
        <p:spPr>
          <a:xfrm>
            <a:off x="6435465" y="4950803"/>
            <a:ext cx="466794" cy="369332"/>
          </a:xfrm>
          <a:prstGeom prst="rect">
            <a:avLst/>
          </a:prstGeom>
          <a:noFill/>
        </p:spPr>
        <p:txBody>
          <a:bodyPr wrap="none" rtlCol="0">
            <a:spAutoFit/>
          </a:bodyPr>
          <a:lstStyle/>
          <a:p>
            <a:r>
              <a:rPr lang="en-US" dirty="0">
                <a:solidFill>
                  <a:srgbClr val="FF0000"/>
                </a:solidFill>
              </a:rPr>
              <a:t>8%</a:t>
            </a:r>
          </a:p>
        </p:txBody>
      </p:sp>
      <p:cxnSp>
        <p:nvCxnSpPr>
          <p:cNvPr id="23" name="Straight Connector 22">
            <a:extLst>
              <a:ext uri="{FF2B5EF4-FFF2-40B4-BE49-F238E27FC236}">
                <a16:creationId xmlns:a16="http://schemas.microsoft.com/office/drawing/2014/main" id="{73BAED63-C73F-2A9A-AC58-11FD83CBC7A7}"/>
              </a:ext>
            </a:extLst>
          </p:cNvPr>
          <p:cNvCxnSpPr>
            <a:cxnSpLocks/>
          </p:cNvCxnSpPr>
          <p:nvPr/>
        </p:nvCxnSpPr>
        <p:spPr>
          <a:xfrm>
            <a:off x="2032000" y="2823034"/>
            <a:ext cx="2468851" cy="2157339"/>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A20C118C-6BC3-0A3C-42FE-7FD9DEBE797E}"/>
              </a:ext>
            </a:extLst>
          </p:cNvPr>
          <p:cNvSpPr/>
          <p:nvPr/>
        </p:nvSpPr>
        <p:spPr>
          <a:xfrm>
            <a:off x="2618700" y="5571617"/>
            <a:ext cx="1384916" cy="36933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t>Dot Product</a:t>
            </a:r>
          </a:p>
        </p:txBody>
      </p:sp>
      <p:cxnSp>
        <p:nvCxnSpPr>
          <p:cNvPr id="28" name="Straight Arrow Connector 27">
            <a:extLst>
              <a:ext uri="{FF2B5EF4-FFF2-40B4-BE49-F238E27FC236}">
                <a16:creationId xmlns:a16="http://schemas.microsoft.com/office/drawing/2014/main" id="{A2BE0C29-034B-D1D3-9AB4-D79D01A8926A}"/>
              </a:ext>
            </a:extLst>
          </p:cNvPr>
          <p:cNvCxnSpPr>
            <a:cxnSpLocks/>
          </p:cNvCxnSpPr>
          <p:nvPr/>
        </p:nvCxnSpPr>
        <p:spPr>
          <a:xfrm flipH="1" flipV="1">
            <a:off x="2162629" y="5213607"/>
            <a:ext cx="456284" cy="5479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6812E27C-712D-86ED-1F26-0BBAB73DC490}"/>
              </a:ext>
            </a:extLst>
          </p:cNvPr>
          <p:cNvCxnSpPr>
            <a:cxnSpLocks/>
            <a:stCxn id="26" idx="3"/>
          </p:cNvCxnSpPr>
          <p:nvPr/>
        </p:nvCxnSpPr>
        <p:spPr>
          <a:xfrm flipV="1">
            <a:off x="4003616" y="5228120"/>
            <a:ext cx="503069" cy="5281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D07D4991-42F1-889D-C9B8-5D738206ABDB}"/>
              </a:ext>
            </a:extLst>
          </p:cNvPr>
          <p:cNvCxnSpPr/>
          <p:nvPr/>
        </p:nvCxnSpPr>
        <p:spPr>
          <a:xfrm>
            <a:off x="2032000" y="2801261"/>
            <a:ext cx="2474685" cy="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4D6B48A7-E21E-DFB1-106F-E031776482CD}"/>
              </a:ext>
            </a:extLst>
          </p:cNvPr>
          <p:cNvCxnSpPr>
            <a:cxnSpLocks/>
          </p:cNvCxnSpPr>
          <p:nvPr/>
        </p:nvCxnSpPr>
        <p:spPr>
          <a:xfrm>
            <a:off x="2032000" y="2815775"/>
            <a:ext cx="2474685" cy="551543"/>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51DE844E-2F50-EA4D-BD16-70308EC8DE77}"/>
              </a:ext>
            </a:extLst>
          </p:cNvPr>
          <p:cNvCxnSpPr>
            <a:cxnSpLocks/>
          </p:cNvCxnSpPr>
          <p:nvPr/>
        </p:nvCxnSpPr>
        <p:spPr>
          <a:xfrm flipV="1">
            <a:off x="5987143" y="2815775"/>
            <a:ext cx="2344056" cy="7259"/>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3AD221B1-65A6-F940-DF48-32DF451A9152}"/>
              </a:ext>
            </a:extLst>
          </p:cNvPr>
          <p:cNvCxnSpPr>
            <a:cxnSpLocks/>
          </p:cNvCxnSpPr>
          <p:nvPr/>
        </p:nvCxnSpPr>
        <p:spPr>
          <a:xfrm>
            <a:off x="5987143" y="3367318"/>
            <a:ext cx="2344056" cy="0"/>
          </a:xfrm>
          <a:prstGeom prst="line">
            <a:avLst/>
          </a:prstGeom>
          <a:ln w="571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944008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62ED3F-6418-B2D6-6A28-75F85E07B0E6}"/>
              </a:ext>
            </a:extLst>
          </p:cNvPr>
          <p:cNvSpPr>
            <a:spLocks noGrp="1"/>
          </p:cNvSpPr>
          <p:nvPr>
            <p:ph type="title"/>
          </p:nvPr>
        </p:nvSpPr>
        <p:spPr/>
        <p:txBody>
          <a:bodyPr/>
          <a:lstStyle/>
          <a:p>
            <a:r>
              <a:rPr lang="en-US" dirty="0"/>
              <a:t>Multi-Headed Attention</a:t>
            </a:r>
          </a:p>
        </p:txBody>
      </p:sp>
      <p:pic>
        <p:nvPicPr>
          <p:cNvPr id="2054" name="Picture 6" descr="Hydra Species in The Sagas | World Anvil">
            <a:extLst>
              <a:ext uri="{FF2B5EF4-FFF2-40B4-BE49-F238E27FC236}">
                <a16:creationId xmlns:a16="http://schemas.microsoft.com/office/drawing/2014/main" id="{2829BDBF-76AA-18D0-AF5A-F3B4DB550E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5963" y="1690688"/>
            <a:ext cx="3871161" cy="387116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2B2F992E-42B2-D0EE-EC6B-D18790C0769B}"/>
              </a:ext>
            </a:extLst>
          </p:cNvPr>
          <p:cNvPicPr>
            <a:picLocks noChangeAspect="1"/>
          </p:cNvPicPr>
          <p:nvPr/>
        </p:nvPicPr>
        <p:blipFill>
          <a:blip r:embed="rId4"/>
          <a:stretch>
            <a:fillRect/>
          </a:stretch>
        </p:blipFill>
        <p:spPr>
          <a:xfrm>
            <a:off x="6542501" y="2216412"/>
            <a:ext cx="2020928" cy="2425176"/>
          </a:xfrm>
          <a:prstGeom prst="rect">
            <a:avLst/>
          </a:prstGeom>
          <a:ln>
            <a:solidFill>
              <a:srgbClr val="FF0000"/>
            </a:solidFill>
          </a:ln>
        </p:spPr>
      </p:pic>
      <p:pic>
        <p:nvPicPr>
          <p:cNvPr id="7" name="Picture 6">
            <a:extLst>
              <a:ext uri="{FF2B5EF4-FFF2-40B4-BE49-F238E27FC236}">
                <a16:creationId xmlns:a16="http://schemas.microsoft.com/office/drawing/2014/main" id="{42AB8ADB-7A91-2A80-CFE7-ADD633E01E3B}"/>
              </a:ext>
            </a:extLst>
          </p:cNvPr>
          <p:cNvPicPr>
            <a:picLocks noChangeAspect="1"/>
          </p:cNvPicPr>
          <p:nvPr/>
        </p:nvPicPr>
        <p:blipFill>
          <a:blip r:embed="rId4"/>
          <a:stretch>
            <a:fillRect/>
          </a:stretch>
        </p:blipFill>
        <p:spPr>
          <a:xfrm>
            <a:off x="8815567" y="2216412"/>
            <a:ext cx="2020928" cy="2425176"/>
          </a:xfrm>
          <a:prstGeom prst="rect">
            <a:avLst/>
          </a:prstGeom>
          <a:ln>
            <a:solidFill>
              <a:srgbClr val="FF0000"/>
            </a:solidFill>
          </a:ln>
        </p:spPr>
      </p:pic>
      <p:pic>
        <p:nvPicPr>
          <p:cNvPr id="8" name="Picture 7">
            <a:extLst>
              <a:ext uri="{FF2B5EF4-FFF2-40B4-BE49-F238E27FC236}">
                <a16:creationId xmlns:a16="http://schemas.microsoft.com/office/drawing/2014/main" id="{B68D2D3D-5737-5F04-0845-BEE1541D1A26}"/>
              </a:ext>
            </a:extLst>
          </p:cNvPr>
          <p:cNvPicPr>
            <a:picLocks noChangeAspect="1"/>
          </p:cNvPicPr>
          <p:nvPr/>
        </p:nvPicPr>
        <p:blipFill>
          <a:blip r:embed="rId4"/>
          <a:stretch>
            <a:fillRect/>
          </a:stretch>
        </p:blipFill>
        <p:spPr>
          <a:xfrm>
            <a:off x="9585647" y="3594936"/>
            <a:ext cx="2020928" cy="2425176"/>
          </a:xfrm>
          <a:prstGeom prst="rect">
            <a:avLst/>
          </a:prstGeom>
          <a:ln>
            <a:solidFill>
              <a:srgbClr val="FF0000"/>
            </a:solidFill>
          </a:ln>
        </p:spPr>
      </p:pic>
      <p:pic>
        <p:nvPicPr>
          <p:cNvPr id="9" name="Picture 8">
            <a:extLst>
              <a:ext uri="{FF2B5EF4-FFF2-40B4-BE49-F238E27FC236}">
                <a16:creationId xmlns:a16="http://schemas.microsoft.com/office/drawing/2014/main" id="{47640C9C-BB40-8C8E-0D88-062CA24EF893}"/>
              </a:ext>
            </a:extLst>
          </p:cNvPr>
          <p:cNvPicPr>
            <a:picLocks noChangeAspect="1"/>
          </p:cNvPicPr>
          <p:nvPr/>
        </p:nvPicPr>
        <p:blipFill>
          <a:blip r:embed="rId4"/>
          <a:stretch>
            <a:fillRect/>
          </a:stretch>
        </p:blipFill>
        <p:spPr>
          <a:xfrm>
            <a:off x="7300190" y="3594936"/>
            <a:ext cx="2020928" cy="2425176"/>
          </a:xfrm>
          <a:prstGeom prst="rect">
            <a:avLst/>
          </a:prstGeom>
          <a:ln>
            <a:solidFill>
              <a:srgbClr val="FF0000"/>
            </a:solidFill>
          </a:ln>
        </p:spPr>
      </p:pic>
      <p:pic>
        <p:nvPicPr>
          <p:cNvPr id="12" name="Graphic 11" descr="Checkmark">
            <a:extLst>
              <a:ext uri="{FF2B5EF4-FFF2-40B4-BE49-F238E27FC236}">
                <a16:creationId xmlns:a16="http://schemas.microsoft.com/office/drawing/2014/main" id="{A6DF0D61-C060-A6C0-51EB-A59E74DF085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575183" y="5903686"/>
            <a:ext cx="914400" cy="914400"/>
          </a:xfrm>
          <a:prstGeom prst="rect">
            <a:avLst/>
          </a:prstGeom>
        </p:spPr>
      </p:pic>
      <p:pic>
        <p:nvPicPr>
          <p:cNvPr id="14" name="Graphic 13" descr="Close">
            <a:extLst>
              <a:ext uri="{FF2B5EF4-FFF2-40B4-BE49-F238E27FC236}">
                <a16:creationId xmlns:a16="http://schemas.microsoft.com/office/drawing/2014/main" id="{4A3B2E68-6AF3-5694-EC94-DBD2E690D47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413682" y="5758543"/>
            <a:ext cx="914400" cy="914400"/>
          </a:xfrm>
          <a:prstGeom prst="rect">
            <a:avLst/>
          </a:prstGeom>
        </p:spPr>
      </p:pic>
    </p:spTree>
    <p:extLst>
      <p:ext uri="{BB962C8B-B14F-4D97-AF65-F5344CB8AC3E}">
        <p14:creationId xmlns:p14="http://schemas.microsoft.com/office/powerpoint/2010/main" val="304088015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8834EC6-88D2-40E6-846E-6E457412C5A8}"/>
              </a:ext>
            </a:extLst>
          </p:cNvPr>
          <p:cNvSpPr>
            <a:spLocks noGrp="1"/>
          </p:cNvSpPr>
          <p:nvPr>
            <p:ph type="title"/>
          </p:nvPr>
        </p:nvSpPr>
        <p:spPr/>
        <p:txBody>
          <a:bodyPr/>
          <a:lstStyle/>
          <a:p>
            <a:r>
              <a:rPr lang="en-US" dirty="0"/>
              <a:t>Some Interesting Points</a:t>
            </a:r>
          </a:p>
        </p:txBody>
      </p:sp>
      <p:sp>
        <p:nvSpPr>
          <p:cNvPr id="4" name="Content Placeholder 3">
            <a:extLst>
              <a:ext uri="{FF2B5EF4-FFF2-40B4-BE49-F238E27FC236}">
                <a16:creationId xmlns:a16="http://schemas.microsoft.com/office/drawing/2014/main" id="{715C6484-2ED4-F4E4-8DD3-C453D8E00AFF}"/>
              </a:ext>
            </a:extLst>
          </p:cNvPr>
          <p:cNvSpPr>
            <a:spLocks noGrp="1"/>
          </p:cNvSpPr>
          <p:nvPr>
            <p:ph idx="1"/>
          </p:nvPr>
        </p:nvSpPr>
        <p:spPr>
          <a:xfrm>
            <a:off x="838200" y="1825625"/>
            <a:ext cx="10515600" cy="4038146"/>
          </a:xfrm>
        </p:spPr>
        <p:txBody>
          <a:bodyPr/>
          <a:lstStyle/>
          <a:p>
            <a:pPr marL="0" indent="0" algn="ctr">
              <a:buNone/>
            </a:pPr>
            <a:r>
              <a:rPr lang="en-US" b="1" u="sng" dirty="0"/>
              <a:t>Weights</a:t>
            </a:r>
          </a:p>
          <a:p>
            <a:r>
              <a:rPr lang="en-US" dirty="0"/>
              <a:t>The weights for Q, K, V are the </a:t>
            </a:r>
            <a:r>
              <a:rPr lang="en-US" i="1" dirty="0"/>
              <a:t>same</a:t>
            </a:r>
            <a:r>
              <a:rPr lang="en-US" dirty="0"/>
              <a:t> for every word!  </a:t>
            </a:r>
          </a:p>
          <a:p>
            <a:r>
              <a:rPr lang="en-US" dirty="0"/>
              <a:t>Once weights are calculated, we reuse them for every input word</a:t>
            </a:r>
          </a:p>
          <a:p>
            <a:pPr marL="0" indent="0" algn="ctr">
              <a:buNone/>
            </a:pPr>
            <a:r>
              <a:rPr lang="en-US" b="1" u="sng" dirty="0"/>
              <a:t>Parallelization</a:t>
            </a:r>
          </a:p>
          <a:p>
            <a:r>
              <a:rPr lang="en-US" dirty="0"/>
              <a:t>Can calculate Q, K, V for each word </a:t>
            </a:r>
            <a:r>
              <a:rPr lang="en-US" i="1" dirty="0"/>
              <a:t>at the same time</a:t>
            </a:r>
          </a:p>
          <a:p>
            <a:r>
              <a:rPr lang="en-US" dirty="0"/>
              <a:t>Key difference between LSTMs and Transformers</a:t>
            </a:r>
          </a:p>
          <a:p>
            <a:r>
              <a:rPr lang="en-US" dirty="0"/>
              <a:t>Advantage for GPUs, Supercomputers</a:t>
            </a:r>
          </a:p>
        </p:txBody>
      </p:sp>
      <p:pic>
        <p:nvPicPr>
          <p:cNvPr id="21" name="Picture 20">
            <a:extLst>
              <a:ext uri="{FF2B5EF4-FFF2-40B4-BE49-F238E27FC236}">
                <a16:creationId xmlns:a16="http://schemas.microsoft.com/office/drawing/2014/main" id="{586B196D-220C-F810-4099-2AE2519F6498}"/>
              </a:ext>
            </a:extLst>
          </p:cNvPr>
          <p:cNvPicPr>
            <a:picLocks noChangeAspect="1"/>
          </p:cNvPicPr>
          <p:nvPr/>
        </p:nvPicPr>
        <p:blipFill>
          <a:blip r:embed="rId3"/>
          <a:stretch>
            <a:fillRect/>
          </a:stretch>
        </p:blipFill>
        <p:spPr>
          <a:xfrm>
            <a:off x="6950131" y="4773011"/>
            <a:ext cx="4843460" cy="2044890"/>
          </a:xfrm>
          <a:prstGeom prst="rect">
            <a:avLst/>
          </a:prstGeom>
        </p:spPr>
      </p:pic>
      <p:cxnSp>
        <p:nvCxnSpPr>
          <p:cNvPr id="23" name="Straight Arrow Connector 22">
            <a:extLst>
              <a:ext uri="{FF2B5EF4-FFF2-40B4-BE49-F238E27FC236}">
                <a16:creationId xmlns:a16="http://schemas.microsoft.com/office/drawing/2014/main" id="{450EFE58-222B-581F-EDEF-8375970A3093}"/>
              </a:ext>
            </a:extLst>
          </p:cNvPr>
          <p:cNvCxnSpPr/>
          <p:nvPr/>
        </p:nvCxnSpPr>
        <p:spPr>
          <a:xfrm>
            <a:off x="8877670" y="4305670"/>
            <a:ext cx="745724" cy="390617"/>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63396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65E6A4-12A0-3011-1140-36EAA8431BFC}"/>
              </a:ext>
            </a:extLst>
          </p:cNvPr>
          <p:cNvSpPr>
            <a:spLocks noGrp="1"/>
          </p:cNvSpPr>
          <p:nvPr>
            <p:ph type="title"/>
          </p:nvPr>
        </p:nvSpPr>
        <p:spPr/>
        <p:txBody>
          <a:bodyPr/>
          <a:lstStyle/>
          <a:p>
            <a:r>
              <a:rPr lang="en-US" dirty="0"/>
              <a:t>Encoder Block</a:t>
            </a:r>
          </a:p>
        </p:txBody>
      </p:sp>
      <p:sp>
        <p:nvSpPr>
          <p:cNvPr id="4" name="Rectangle 3">
            <a:extLst>
              <a:ext uri="{FF2B5EF4-FFF2-40B4-BE49-F238E27FC236}">
                <a16:creationId xmlns:a16="http://schemas.microsoft.com/office/drawing/2014/main" id="{A91E2BD8-C46A-D7E3-8D4E-F39AB543D0ED}"/>
              </a:ext>
            </a:extLst>
          </p:cNvPr>
          <p:cNvSpPr/>
          <p:nvPr/>
        </p:nvSpPr>
        <p:spPr>
          <a:xfrm>
            <a:off x="4995581" y="4368800"/>
            <a:ext cx="2603609" cy="566057"/>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3200" dirty="0"/>
              <a:t>Word</a:t>
            </a:r>
          </a:p>
        </p:txBody>
      </p:sp>
      <p:sp>
        <p:nvSpPr>
          <p:cNvPr id="5" name="Rectangle 4">
            <a:extLst>
              <a:ext uri="{FF2B5EF4-FFF2-40B4-BE49-F238E27FC236}">
                <a16:creationId xmlns:a16="http://schemas.microsoft.com/office/drawing/2014/main" id="{56F7E559-814A-2B41-A0EF-CAAE541DBA6C}"/>
              </a:ext>
            </a:extLst>
          </p:cNvPr>
          <p:cNvSpPr/>
          <p:nvPr/>
        </p:nvSpPr>
        <p:spPr>
          <a:xfrm>
            <a:off x="4995580" y="3516087"/>
            <a:ext cx="2603609" cy="566057"/>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3200" dirty="0"/>
              <a:t>Embedding</a:t>
            </a:r>
          </a:p>
        </p:txBody>
      </p:sp>
      <p:sp>
        <p:nvSpPr>
          <p:cNvPr id="6" name="Rectangle 5">
            <a:extLst>
              <a:ext uri="{FF2B5EF4-FFF2-40B4-BE49-F238E27FC236}">
                <a16:creationId xmlns:a16="http://schemas.microsoft.com/office/drawing/2014/main" id="{DF9A2D85-B8D4-5E08-1579-55CACB3713E4}"/>
              </a:ext>
            </a:extLst>
          </p:cNvPr>
          <p:cNvSpPr/>
          <p:nvPr/>
        </p:nvSpPr>
        <p:spPr>
          <a:xfrm>
            <a:off x="4995580" y="2663374"/>
            <a:ext cx="2603609" cy="566057"/>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3200" dirty="0"/>
              <a:t>Self Attention</a:t>
            </a:r>
          </a:p>
        </p:txBody>
      </p:sp>
      <p:sp>
        <p:nvSpPr>
          <p:cNvPr id="7" name="TextBox 6">
            <a:extLst>
              <a:ext uri="{FF2B5EF4-FFF2-40B4-BE49-F238E27FC236}">
                <a16:creationId xmlns:a16="http://schemas.microsoft.com/office/drawing/2014/main" id="{23677D43-D9F1-9A49-156C-74F0888B6A37}"/>
              </a:ext>
            </a:extLst>
          </p:cNvPr>
          <p:cNvSpPr txBox="1"/>
          <p:nvPr/>
        </p:nvSpPr>
        <p:spPr>
          <a:xfrm>
            <a:off x="441991" y="3160489"/>
            <a:ext cx="2954352" cy="954107"/>
          </a:xfrm>
          <a:prstGeom prst="rect">
            <a:avLst/>
          </a:prstGeom>
          <a:noFill/>
        </p:spPr>
        <p:txBody>
          <a:bodyPr wrap="square" rtlCol="0">
            <a:spAutoFit/>
          </a:bodyPr>
          <a:lstStyle/>
          <a:p>
            <a:pPr algn="ctr"/>
            <a:r>
              <a:rPr lang="en-US" sz="2800" dirty="0"/>
              <a:t>Position + Word Encoding</a:t>
            </a:r>
          </a:p>
        </p:txBody>
      </p:sp>
      <p:cxnSp>
        <p:nvCxnSpPr>
          <p:cNvPr id="9" name="Straight Arrow Connector 8">
            <a:extLst>
              <a:ext uri="{FF2B5EF4-FFF2-40B4-BE49-F238E27FC236}">
                <a16:creationId xmlns:a16="http://schemas.microsoft.com/office/drawing/2014/main" id="{622D4646-2CB7-78EA-D47D-97A896CBB6C6}"/>
              </a:ext>
            </a:extLst>
          </p:cNvPr>
          <p:cNvCxnSpPr>
            <a:cxnSpLocks/>
            <a:stCxn id="7" idx="3"/>
            <a:endCxn id="5" idx="1"/>
          </p:cNvCxnSpPr>
          <p:nvPr/>
        </p:nvCxnSpPr>
        <p:spPr>
          <a:xfrm>
            <a:off x="3396343" y="3637543"/>
            <a:ext cx="1599237" cy="1615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615C1D84-BC59-CC8C-3ADF-76B9D651F5FA}"/>
              </a:ext>
            </a:extLst>
          </p:cNvPr>
          <p:cNvSpPr txBox="1"/>
          <p:nvPr/>
        </p:nvSpPr>
        <p:spPr>
          <a:xfrm>
            <a:off x="8853713" y="2706210"/>
            <a:ext cx="2896295" cy="1384995"/>
          </a:xfrm>
          <a:prstGeom prst="rect">
            <a:avLst/>
          </a:prstGeom>
          <a:noFill/>
        </p:spPr>
        <p:txBody>
          <a:bodyPr wrap="square" rtlCol="0">
            <a:spAutoFit/>
          </a:bodyPr>
          <a:lstStyle/>
          <a:p>
            <a:pPr algn="ctr"/>
            <a:r>
              <a:rPr lang="en-US" sz="2800" dirty="0"/>
              <a:t>Q,V,K Generation</a:t>
            </a:r>
          </a:p>
          <a:p>
            <a:pPr algn="ctr"/>
            <a:r>
              <a:rPr lang="en-US" sz="2800" dirty="0"/>
              <a:t>May be Multi-Headed</a:t>
            </a:r>
          </a:p>
        </p:txBody>
      </p:sp>
      <p:cxnSp>
        <p:nvCxnSpPr>
          <p:cNvPr id="13" name="Straight Arrow Connector 12">
            <a:extLst>
              <a:ext uri="{FF2B5EF4-FFF2-40B4-BE49-F238E27FC236}">
                <a16:creationId xmlns:a16="http://schemas.microsoft.com/office/drawing/2014/main" id="{24A27823-4D22-717C-EBAC-5D9899D549A7}"/>
              </a:ext>
            </a:extLst>
          </p:cNvPr>
          <p:cNvCxnSpPr>
            <a:cxnSpLocks/>
            <a:stCxn id="11" idx="1"/>
            <a:endCxn id="6" idx="3"/>
          </p:cNvCxnSpPr>
          <p:nvPr/>
        </p:nvCxnSpPr>
        <p:spPr>
          <a:xfrm flipH="1" flipV="1">
            <a:off x="7599189" y="2946403"/>
            <a:ext cx="1254524" cy="4523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Rectangle: Rounded Corners 13">
            <a:extLst>
              <a:ext uri="{FF2B5EF4-FFF2-40B4-BE49-F238E27FC236}">
                <a16:creationId xmlns:a16="http://schemas.microsoft.com/office/drawing/2014/main" id="{F87EBAFF-FA06-B3B5-8CE8-0AD7C1498FB3}"/>
              </a:ext>
            </a:extLst>
          </p:cNvPr>
          <p:cNvSpPr/>
          <p:nvPr/>
        </p:nvSpPr>
        <p:spPr>
          <a:xfrm>
            <a:off x="4595743" y="2394857"/>
            <a:ext cx="3314543" cy="2859314"/>
          </a:xfrm>
          <a:prstGeom prst="round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0099021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F754EA-2685-4D67-87FB-9798C7AFE0CD}"/>
              </a:ext>
            </a:extLst>
          </p:cNvPr>
          <p:cNvSpPr>
            <a:spLocks noGrp="1"/>
          </p:cNvSpPr>
          <p:nvPr>
            <p:ph type="title"/>
          </p:nvPr>
        </p:nvSpPr>
        <p:spPr/>
        <p:txBody>
          <a:bodyPr/>
          <a:lstStyle/>
          <a:p>
            <a:r>
              <a:rPr lang="en-US" dirty="0"/>
              <a:t>Decoder Block</a:t>
            </a:r>
          </a:p>
        </p:txBody>
      </p:sp>
      <p:sp>
        <p:nvSpPr>
          <p:cNvPr id="4" name="Rectangle 3">
            <a:extLst>
              <a:ext uri="{FF2B5EF4-FFF2-40B4-BE49-F238E27FC236}">
                <a16:creationId xmlns:a16="http://schemas.microsoft.com/office/drawing/2014/main" id="{B9E779D9-7C24-0CFC-DA4F-7F3F24102359}"/>
              </a:ext>
            </a:extLst>
          </p:cNvPr>
          <p:cNvSpPr/>
          <p:nvPr/>
        </p:nvSpPr>
        <p:spPr>
          <a:xfrm>
            <a:off x="4995581" y="4368800"/>
            <a:ext cx="2603609" cy="566057"/>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3200" dirty="0"/>
              <a:t>Word</a:t>
            </a:r>
          </a:p>
        </p:txBody>
      </p:sp>
      <p:sp>
        <p:nvSpPr>
          <p:cNvPr id="5" name="Rectangle 4">
            <a:extLst>
              <a:ext uri="{FF2B5EF4-FFF2-40B4-BE49-F238E27FC236}">
                <a16:creationId xmlns:a16="http://schemas.microsoft.com/office/drawing/2014/main" id="{5FA33B8B-4F74-1140-7EC1-22A32011F40D}"/>
              </a:ext>
            </a:extLst>
          </p:cNvPr>
          <p:cNvSpPr/>
          <p:nvPr/>
        </p:nvSpPr>
        <p:spPr>
          <a:xfrm>
            <a:off x="4995580" y="3516087"/>
            <a:ext cx="2603609" cy="566057"/>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3200" dirty="0"/>
              <a:t>Embedding</a:t>
            </a:r>
          </a:p>
        </p:txBody>
      </p:sp>
      <p:sp>
        <p:nvSpPr>
          <p:cNvPr id="6" name="Rectangle 5">
            <a:extLst>
              <a:ext uri="{FF2B5EF4-FFF2-40B4-BE49-F238E27FC236}">
                <a16:creationId xmlns:a16="http://schemas.microsoft.com/office/drawing/2014/main" id="{EB16E7DA-9B56-2CFF-2111-9AF597DA11B3}"/>
              </a:ext>
            </a:extLst>
          </p:cNvPr>
          <p:cNvSpPr/>
          <p:nvPr/>
        </p:nvSpPr>
        <p:spPr>
          <a:xfrm>
            <a:off x="4995580" y="2663374"/>
            <a:ext cx="2603609" cy="566057"/>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3200" dirty="0"/>
              <a:t>Self Attention</a:t>
            </a:r>
          </a:p>
        </p:txBody>
      </p:sp>
      <p:sp>
        <p:nvSpPr>
          <p:cNvPr id="7" name="Rectangle: Rounded Corners 6">
            <a:extLst>
              <a:ext uri="{FF2B5EF4-FFF2-40B4-BE49-F238E27FC236}">
                <a16:creationId xmlns:a16="http://schemas.microsoft.com/office/drawing/2014/main" id="{FAD10C50-4A7C-AC0D-D83A-950169C72583}"/>
              </a:ext>
            </a:extLst>
          </p:cNvPr>
          <p:cNvSpPr/>
          <p:nvPr/>
        </p:nvSpPr>
        <p:spPr>
          <a:xfrm>
            <a:off x="4595743" y="2394857"/>
            <a:ext cx="3314543" cy="2859314"/>
          </a:xfrm>
          <a:prstGeom prst="round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92627936-90D2-7CB0-8FF0-D9947D0FBB39}"/>
              </a:ext>
            </a:extLst>
          </p:cNvPr>
          <p:cNvSpPr txBox="1"/>
          <p:nvPr/>
        </p:nvSpPr>
        <p:spPr>
          <a:xfrm>
            <a:off x="1248229" y="4082144"/>
            <a:ext cx="2828099" cy="954107"/>
          </a:xfrm>
          <a:prstGeom prst="rect">
            <a:avLst/>
          </a:prstGeom>
          <a:noFill/>
        </p:spPr>
        <p:txBody>
          <a:bodyPr wrap="square" rtlCol="0">
            <a:spAutoFit/>
          </a:bodyPr>
          <a:lstStyle/>
          <a:p>
            <a:pPr algn="ctr"/>
            <a:r>
              <a:rPr lang="en-US" sz="2800" dirty="0"/>
              <a:t>Translated Words </a:t>
            </a:r>
          </a:p>
          <a:p>
            <a:pPr algn="ctr"/>
            <a:r>
              <a:rPr lang="en-US" sz="2800" dirty="0"/>
              <a:t>(Target Words)</a:t>
            </a:r>
          </a:p>
        </p:txBody>
      </p:sp>
      <p:cxnSp>
        <p:nvCxnSpPr>
          <p:cNvPr id="10" name="Straight Arrow Connector 9">
            <a:extLst>
              <a:ext uri="{FF2B5EF4-FFF2-40B4-BE49-F238E27FC236}">
                <a16:creationId xmlns:a16="http://schemas.microsoft.com/office/drawing/2014/main" id="{E22184E1-F9A8-8EB8-63E6-51281BFE4FC4}"/>
              </a:ext>
            </a:extLst>
          </p:cNvPr>
          <p:cNvCxnSpPr>
            <a:stCxn id="8" idx="3"/>
            <a:endCxn id="4" idx="1"/>
          </p:cNvCxnSpPr>
          <p:nvPr/>
        </p:nvCxnSpPr>
        <p:spPr>
          <a:xfrm>
            <a:off x="4076328" y="4559198"/>
            <a:ext cx="919253" cy="926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0BC4862F-EBBE-83D9-5C4B-CF838DAEDE47}"/>
              </a:ext>
            </a:extLst>
          </p:cNvPr>
          <p:cNvSpPr txBox="1"/>
          <p:nvPr/>
        </p:nvSpPr>
        <p:spPr>
          <a:xfrm>
            <a:off x="8853713" y="2706210"/>
            <a:ext cx="2896295" cy="1384995"/>
          </a:xfrm>
          <a:prstGeom prst="rect">
            <a:avLst/>
          </a:prstGeom>
          <a:noFill/>
        </p:spPr>
        <p:txBody>
          <a:bodyPr wrap="square" rtlCol="0">
            <a:spAutoFit/>
          </a:bodyPr>
          <a:lstStyle/>
          <a:p>
            <a:pPr algn="ctr"/>
            <a:r>
              <a:rPr lang="en-US" sz="2800" dirty="0"/>
              <a:t>Q,V,K Generation</a:t>
            </a:r>
          </a:p>
          <a:p>
            <a:pPr algn="ctr"/>
            <a:r>
              <a:rPr lang="en-US" sz="2800" dirty="0"/>
              <a:t>May be Multi-Headed</a:t>
            </a:r>
          </a:p>
        </p:txBody>
      </p:sp>
      <p:cxnSp>
        <p:nvCxnSpPr>
          <p:cNvPr id="9" name="Straight Arrow Connector 8">
            <a:extLst>
              <a:ext uri="{FF2B5EF4-FFF2-40B4-BE49-F238E27FC236}">
                <a16:creationId xmlns:a16="http://schemas.microsoft.com/office/drawing/2014/main" id="{87CDA5B9-C95E-FCB1-6A6F-CFE0AFAD57C3}"/>
              </a:ext>
            </a:extLst>
          </p:cNvPr>
          <p:cNvCxnSpPr>
            <a:cxnSpLocks/>
            <a:stCxn id="3" idx="1"/>
          </p:cNvCxnSpPr>
          <p:nvPr/>
        </p:nvCxnSpPr>
        <p:spPr>
          <a:xfrm flipH="1" flipV="1">
            <a:off x="7599189" y="2946403"/>
            <a:ext cx="1254524" cy="4523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897348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C948C82E-1F10-7F52-6561-A7AF003E2B45}"/>
              </a:ext>
            </a:extLst>
          </p:cNvPr>
          <p:cNvPicPr>
            <a:picLocks noChangeAspect="1"/>
          </p:cNvPicPr>
          <p:nvPr/>
        </p:nvPicPr>
        <p:blipFill>
          <a:blip r:embed="rId3"/>
          <a:stretch>
            <a:fillRect/>
          </a:stretch>
        </p:blipFill>
        <p:spPr>
          <a:xfrm>
            <a:off x="7493094" y="1676669"/>
            <a:ext cx="1863914" cy="995344"/>
          </a:xfrm>
          <a:prstGeom prst="rect">
            <a:avLst/>
          </a:prstGeom>
        </p:spPr>
      </p:pic>
      <p:pic>
        <p:nvPicPr>
          <p:cNvPr id="17" name="Picture 16">
            <a:extLst>
              <a:ext uri="{FF2B5EF4-FFF2-40B4-BE49-F238E27FC236}">
                <a16:creationId xmlns:a16="http://schemas.microsoft.com/office/drawing/2014/main" id="{AD633002-DB68-A4E4-68CC-0DCC7CF8C812}"/>
              </a:ext>
            </a:extLst>
          </p:cNvPr>
          <p:cNvPicPr>
            <a:picLocks noChangeAspect="1"/>
          </p:cNvPicPr>
          <p:nvPr/>
        </p:nvPicPr>
        <p:blipFill>
          <a:blip r:embed="rId3"/>
          <a:stretch>
            <a:fillRect/>
          </a:stretch>
        </p:blipFill>
        <p:spPr>
          <a:xfrm>
            <a:off x="7493094" y="4338877"/>
            <a:ext cx="1863914" cy="995344"/>
          </a:xfrm>
          <a:prstGeom prst="rect">
            <a:avLst/>
          </a:prstGeom>
        </p:spPr>
      </p:pic>
      <p:sp>
        <p:nvSpPr>
          <p:cNvPr id="2" name="Title 1">
            <a:extLst>
              <a:ext uri="{FF2B5EF4-FFF2-40B4-BE49-F238E27FC236}">
                <a16:creationId xmlns:a16="http://schemas.microsoft.com/office/drawing/2014/main" id="{DD5CD6CD-8AD1-EFE7-FA8C-31FF1DA5F82A}"/>
              </a:ext>
            </a:extLst>
          </p:cNvPr>
          <p:cNvSpPr>
            <a:spLocks noGrp="1"/>
          </p:cNvSpPr>
          <p:nvPr>
            <p:ph type="title"/>
          </p:nvPr>
        </p:nvSpPr>
        <p:spPr/>
        <p:txBody>
          <a:bodyPr/>
          <a:lstStyle/>
          <a:p>
            <a:r>
              <a:rPr lang="en-US" dirty="0"/>
              <a:t>Encoder-Decoder Attention</a:t>
            </a:r>
          </a:p>
        </p:txBody>
      </p:sp>
      <p:pic>
        <p:nvPicPr>
          <p:cNvPr id="4" name="Picture 3">
            <a:extLst>
              <a:ext uri="{FF2B5EF4-FFF2-40B4-BE49-F238E27FC236}">
                <a16:creationId xmlns:a16="http://schemas.microsoft.com/office/drawing/2014/main" id="{2F03678D-4959-473B-0434-4BD23DCEC594}"/>
              </a:ext>
            </a:extLst>
          </p:cNvPr>
          <p:cNvPicPr>
            <a:picLocks noChangeAspect="1"/>
          </p:cNvPicPr>
          <p:nvPr/>
        </p:nvPicPr>
        <p:blipFill>
          <a:blip r:embed="rId3"/>
          <a:stretch>
            <a:fillRect/>
          </a:stretch>
        </p:blipFill>
        <p:spPr>
          <a:xfrm>
            <a:off x="5296939" y="1678220"/>
            <a:ext cx="1863914" cy="995344"/>
          </a:xfrm>
          <a:prstGeom prst="rect">
            <a:avLst/>
          </a:prstGeom>
        </p:spPr>
      </p:pic>
      <p:pic>
        <p:nvPicPr>
          <p:cNvPr id="5" name="Picture 4">
            <a:extLst>
              <a:ext uri="{FF2B5EF4-FFF2-40B4-BE49-F238E27FC236}">
                <a16:creationId xmlns:a16="http://schemas.microsoft.com/office/drawing/2014/main" id="{880F7108-75EF-1256-5175-10A4A01C65BB}"/>
              </a:ext>
            </a:extLst>
          </p:cNvPr>
          <p:cNvPicPr>
            <a:picLocks noChangeAspect="1"/>
          </p:cNvPicPr>
          <p:nvPr/>
        </p:nvPicPr>
        <p:blipFill>
          <a:blip r:embed="rId3"/>
          <a:stretch>
            <a:fillRect/>
          </a:stretch>
        </p:blipFill>
        <p:spPr>
          <a:xfrm>
            <a:off x="901291" y="1676669"/>
            <a:ext cx="1863914" cy="995344"/>
          </a:xfrm>
          <a:prstGeom prst="rect">
            <a:avLst/>
          </a:prstGeom>
        </p:spPr>
      </p:pic>
      <p:pic>
        <p:nvPicPr>
          <p:cNvPr id="6" name="Picture 5">
            <a:extLst>
              <a:ext uri="{FF2B5EF4-FFF2-40B4-BE49-F238E27FC236}">
                <a16:creationId xmlns:a16="http://schemas.microsoft.com/office/drawing/2014/main" id="{0C96D7A9-D8D4-149A-5C8F-3A464685BFDA}"/>
              </a:ext>
            </a:extLst>
          </p:cNvPr>
          <p:cNvPicPr>
            <a:picLocks noChangeAspect="1"/>
          </p:cNvPicPr>
          <p:nvPr/>
        </p:nvPicPr>
        <p:blipFill>
          <a:blip r:embed="rId3"/>
          <a:stretch>
            <a:fillRect/>
          </a:stretch>
        </p:blipFill>
        <p:spPr>
          <a:xfrm>
            <a:off x="3099115" y="1690342"/>
            <a:ext cx="1863914" cy="995344"/>
          </a:xfrm>
          <a:prstGeom prst="rect">
            <a:avLst/>
          </a:prstGeom>
        </p:spPr>
      </p:pic>
      <p:cxnSp>
        <p:nvCxnSpPr>
          <p:cNvPr id="7" name="Straight Connector 6">
            <a:extLst>
              <a:ext uri="{FF2B5EF4-FFF2-40B4-BE49-F238E27FC236}">
                <a16:creationId xmlns:a16="http://schemas.microsoft.com/office/drawing/2014/main" id="{363E0156-F5BA-855C-A0C9-FBAB79E4BAE7}"/>
              </a:ext>
            </a:extLst>
          </p:cNvPr>
          <p:cNvCxnSpPr>
            <a:cxnSpLocks/>
          </p:cNvCxnSpPr>
          <p:nvPr/>
        </p:nvCxnSpPr>
        <p:spPr>
          <a:xfrm>
            <a:off x="261584" y="1969628"/>
            <a:ext cx="10842556"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AF053925-1FCE-70C7-913A-FA0FD1BC1EC6}"/>
              </a:ext>
            </a:extLst>
          </p:cNvPr>
          <p:cNvCxnSpPr>
            <a:cxnSpLocks/>
          </p:cNvCxnSpPr>
          <p:nvPr/>
        </p:nvCxnSpPr>
        <p:spPr>
          <a:xfrm>
            <a:off x="253116" y="2409990"/>
            <a:ext cx="10144319"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EE51725F-4CEE-F6CF-1ED1-2CB05A1AF120}"/>
              </a:ext>
            </a:extLst>
          </p:cNvPr>
          <p:cNvPicPr>
            <a:picLocks noChangeAspect="1"/>
          </p:cNvPicPr>
          <p:nvPr/>
        </p:nvPicPr>
        <p:blipFill>
          <a:blip r:embed="rId3"/>
          <a:stretch>
            <a:fillRect/>
          </a:stretch>
        </p:blipFill>
        <p:spPr>
          <a:xfrm>
            <a:off x="5296939" y="4340428"/>
            <a:ext cx="1863914" cy="995344"/>
          </a:xfrm>
          <a:prstGeom prst="rect">
            <a:avLst/>
          </a:prstGeom>
          <a:gradFill>
            <a:gsLst>
              <a:gs pos="0">
                <a:schemeClr val="tx1"/>
              </a:gs>
              <a:gs pos="50000">
                <a:schemeClr val="accent2">
                  <a:lumMod val="105000"/>
                  <a:satMod val="103000"/>
                  <a:tint val="73000"/>
                </a:schemeClr>
              </a:gs>
              <a:gs pos="100000">
                <a:schemeClr val="accent2">
                  <a:lumMod val="105000"/>
                  <a:satMod val="109000"/>
                  <a:tint val="81000"/>
                </a:schemeClr>
              </a:gs>
            </a:gsLst>
            <a:lin ang="5400000" scaled="0"/>
          </a:gradFill>
        </p:spPr>
      </p:pic>
      <p:pic>
        <p:nvPicPr>
          <p:cNvPr id="10" name="Picture 9">
            <a:extLst>
              <a:ext uri="{FF2B5EF4-FFF2-40B4-BE49-F238E27FC236}">
                <a16:creationId xmlns:a16="http://schemas.microsoft.com/office/drawing/2014/main" id="{96C1094F-6C64-A07E-2AD7-5CD365C6C911}"/>
              </a:ext>
            </a:extLst>
          </p:cNvPr>
          <p:cNvPicPr>
            <a:picLocks noChangeAspect="1"/>
          </p:cNvPicPr>
          <p:nvPr/>
        </p:nvPicPr>
        <p:blipFill>
          <a:blip r:embed="rId3"/>
          <a:stretch>
            <a:fillRect/>
          </a:stretch>
        </p:blipFill>
        <p:spPr>
          <a:xfrm>
            <a:off x="901291" y="4338877"/>
            <a:ext cx="1863914" cy="995344"/>
          </a:xfrm>
          <a:prstGeom prst="rect">
            <a:avLst/>
          </a:prstGeom>
          <a:gradFill>
            <a:gsLst>
              <a:gs pos="0">
                <a:schemeClr val="tx1"/>
              </a:gs>
              <a:gs pos="50000">
                <a:schemeClr val="accent2">
                  <a:lumMod val="105000"/>
                  <a:satMod val="103000"/>
                  <a:tint val="73000"/>
                </a:schemeClr>
              </a:gs>
              <a:gs pos="100000">
                <a:schemeClr val="accent2">
                  <a:lumMod val="105000"/>
                  <a:satMod val="109000"/>
                  <a:tint val="81000"/>
                </a:schemeClr>
              </a:gs>
            </a:gsLst>
            <a:lin ang="5400000" scaled="0"/>
          </a:gradFill>
        </p:spPr>
      </p:pic>
      <p:pic>
        <p:nvPicPr>
          <p:cNvPr id="11" name="Picture 10">
            <a:extLst>
              <a:ext uri="{FF2B5EF4-FFF2-40B4-BE49-F238E27FC236}">
                <a16:creationId xmlns:a16="http://schemas.microsoft.com/office/drawing/2014/main" id="{AB4E7C43-15BB-D106-0EA2-51AD3AD479D5}"/>
              </a:ext>
            </a:extLst>
          </p:cNvPr>
          <p:cNvPicPr>
            <a:picLocks noChangeAspect="1"/>
          </p:cNvPicPr>
          <p:nvPr/>
        </p:nvPicPr>
        <p:blipFill>
          <a:blip r:embed="rId3"/>
          <a:stretch>
            <a:fillRect/>
          </a:stretch>
        </p:blipFill>
        <p:spPr>
          <a:xfrm>
            <a:off x="3099115" y="4352550"/>
            <a:ext cx="1863914" cy="995344"/>
          </a:xfrm>
          <a:prstGeom prst="rect">
            <a:avLst/>
          </a:prstGeom>
          <a:gradFill>
            <a:gsLst>
              <a:gs pos="0">
                <a:schemeClr val="tx1"/>
              </a:gs>
              <a:gs pos="50000">
                <a:schemeClr val="accent2">
                  <a:lumMod val="105000"/>
                  <a:satMod val="103000"/>
                  <a:tint val="73000"/>
                </a:schemeClr>
              </a:gs>
              <a:gs pos="100000">
                <a:schemeClr val="accent2">
                  <a:lumMod val="105000"/>
                  <a:satMod val="109000"/>
                  <a:tint val="81000"/>
                </a:schemeClr>
              </a:gs>
            </a:gsLst>
            <a:lin ang="5400000" scaled="0"/>
          </a:gradFill>
        </p:spPr>
      </p:pic>
      <p:cxnSp>
        <p:nvCxnSpPr>
          <p:cNvPr id="12" name="Straight Connector 11">
            <a:extLst>
              <a:ext uri="{FF2B5EF4-FFF2-40B4-BE49-F238E27FC236}">
                <a16:creationId xmlns:a16="http://schemas.microsoft.com/office/drawing/2014/main" id="{CC0948A5-7A6D-CA3F-7824-99466819A8E8}"/>
              </a:ext>
            </a:extLst>
          </p:cNvPr>
          <p:cNvCxnSpPr>
            <a:cxnSpLocks/>
          </p:cNvCxnSpPr>
          <p:nvPr/>
        </p:nvCxnSpPr>
        <p:spPr>
          <a:xfrm>
            <a:off x="261584" y="4631836"/>
            <a:ext cx="10842556" cy="8346"/>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5AB6B65E-AE03-6692-C638-DF0443AF9197}"/>
              </a:ext>
            </a:extLst>
          </p:cNvPr>
          <p:cNvCxnSpPr>
            <a:cxnSpLocks/>
          </p:cNvCxnSpPr>
          <p:nvPr/>
        </p:nvCxnSpPr>
        <p:spPr>
          <a:xfrm>
            <a:off x="253116" y="5072198"/>
            <a:ext cx="10144319"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F5FBC420-0706-8510-9073-0B1AD4DE5ED9}"/>
              </a:ext>
            </a:extLst>
          </p:cNvPr>
          <p:cNvCxnSpPr>
            <a:cxnSpLocks/>
          </p:cNvCxnSpPr>
          <p:nvPr/>
        </p:nvCxnSpPr>
        <p:spPr>
          <a:xfrm>
            <a:off x="10397435" y="2409990"/>
            <a:ext cx="0" cy="266220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BF82CCC4-8270-19A7-275F-E340ED1FA304}"/>
              </a:ext>
            </a:extLst>
          </p:cNvPr>
          <p:cNvCxnSpPr>
            <a:cxnSpLocks/>
          </p:cNvCxnSpPr>
          <p:nvPr/>
        </p:nvCxnSpPr>
        <p:spPr>
          <a:xfrm>
            <a:off x="11104140" y="1969628"/>
            <a:ext cx="0" cy="2670554"/>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24" name="Title 1">
            <a:extLst>
              <a:ext uri="{FF2B5EF4-FFF2-40B4-BE49-F238E27FC236}">
                <a16:creationId xmlns:a16="http://schemas.microsoft.com/office/drawing/2014/main" id="{666CBCD2-2A86-4B2F-DBD3-60DEEFBDB652}"/>
              </a:ext>
            </a:extLst>
          </p:cNvPr>
          <p:cNvSpPr txBox="1">
            <a:spLocks/>
          </p:cNvSpPr>
          <p:nvPr/>
        </p:nvSpPr>
        <p:spPr>
          <a:xfrm>
            <a:off x="62432" y="867120"/>
            <a:ext cx="2199235" cy="784462"/>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Encoder</a:t>
            </a:r>
          </a:p>
        </p:txBody>
      </p:sp>
      <p:sp>
        <p:nvSpPr>
          <p:cNvPr id="25" name="Title 1">
            <a:extLst>
              <a:ext uri="{FF2B5EF4-FFF2-40B4-BE49-F238E27FC236}">
                <a16:creationId xmlns:a16="http://schemas.microsoft.com/office/drawing/2014/main" id="{4A5431A9-66F4-F8BA-A8C6-AD888AC904EB}"/>
              </a:ext>
            </a:extLst>
          </p:cNvPr>
          <p:cNvSpPr txBox="1">
            <a:spLocks/>
          </p:cNvSpPr>
          <p:nvPr/>
        </p:nvSpPr>
        <p:spPr>
          <a:xfrm>
            <a:off x="0" y="5567503"/>
            <a:ext cx="2199235" cy="784462"/>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Decoder</a:t>
            </a:r>
          </a:p>
        </p:txBody>
      </p:sp>
      <p:sp>
        <p:nvSpPr>
          <p:cNvPr id="3" name="Rectangle 2">
            <a:extLst>
              <a:ext uri="{FF2B5EF4-FFF2-40B4-BE49-F238E27FC236}">
                <a16:creationId xmlns:a16="http://schemas.microsoft.com/office/drawing/2014/main" id="{14E57664-27A5-C13E-D2C4-536F942A0F8D}"/>
              </a:ext>
            </a:extLst>
          </p:cNvPr>
          <p:cNvSpPr/>
          <p:nvPr/>
        </p:nvSpPr>
        <p:spPr>
          <a:xfrm>
            <a:off x="62432" y="4284223"/>
            <a:ext cx="7176568" cy="1202401"/>
          </a:xfrm>
          <a:prstGeom prst="rect">
            <a:avLst/>
          </a:prstGeom>
          <a:solidFill>
            <a:schemeClr val="bg1">
              <a:alpha val="77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Connector 18">
            <a:extLst>
              <a:ext uri="{FF2B5EF4-FFF2-40B4-BE49-F238E27FC236}">
                <a16:creationId xmlns:a16="http://schemas.microsoft.com/office/drawing/2014/main" id="{9AE20FDA-25B6-93D6-084F-0C9A01334A97}"/>
              </a:ext>
            </a:extLst>
          </p:cNvPr>
          <p:cNvCxnSpPr>
            <a:cxnSpLocks/>
          </p:cNvCxnSpPr>
          <p:nvPr/>
        </p:nvCxnSpPr>
        <p:spPr>
          <a:xfrm flipH="1">
            <a:off x="2860430" y="2409990"/>
            <a:ext cx="1" cy="1197191"/>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170C4F2F-E941-A50E-B42B-1D6846B6C46C}"/>
              </a:ext>
            </a:extLst>
          </p:cNvPr>
          <p:cNvCxnSpPr>
            <a:cxnSpLocks/>
          </p:cNvCxnSpPr>
          <p:nvPr/>
        </p:nvCxnSpPr>
        <p:spPr>
          <a:xfrm>
            <a:off x="5119077" y="2409990"/>
            <a:ext cx="0" cy="1019010"/>
          </a:xfrm>
          <a:prstGeom prst="line">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52ECE0A0-6F0A-A69B-31C7-22BB78E07BAD}"/>
              </a:ext>
            </a:extLst>
          </p:cNvPr>
          <p:cNvCxnSpPr>
            <a:cxnSpLocks/>
          </p:cNvCxnSpPr>
          <p:nvPr/>
        </p:nvCxnSpPr>
        <p:spPr>
          <a:xfrm>
            <a:off x="7239000" y="2387649"/>
            <a:ext cx="0" cy="1219532"/>
          </a:xfrm>
          <a:prstGeom prst="line">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D9CA3F0F-3763-C287-4DB8-E5FA5D892A8E}"/>
              </a:ext>
            </a:extLst>
          </p:cNvPr>
          <p:cNvCxnSpPr>
            <a:cxnSpLocks/>
            <a:endCxn id="37" idx="3"/>
          </p:cNvCxnSpPr>
          <p:nvPr/>
        </p:nvCxnSpPr>
        <p:spPr>
          <a:xfrm flipH="1">
            <a:off x="7041659" y="3607181"/>
            <a:ext cx="3355776" cy="0"/>
          </a:xfrm>
          <a:prstGeom prst="line">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D1E44EB0-ACC5-FB9F-4924-992BBDB5C282}"/>
              </a:ext>
            </a:extLst>
          </p:cNvPr>
          <p:cNvCxnSpPr/>
          <p:nvPr/>
        </p:nvCxnSpPr>
        <p:spPr>
          <a:xfrm flipV="1">
            <a:off x="7239000" y="3256462"/>
            <a:ext cx="0" cy="124133"/>
          </a:xfrm>
          <a:prstGeom prst="line">
            <a:avLst/>
          </a:prstGeom>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BCFD4D8D-CC63-70A9-4ACB-599DCABD3B62}"/>
              </a:ext>
            </a:extLst>
          </p:cNvPr>
          <p:cNvSpPr/>
          <p:nvPr/>
        </p:nvSpPr>
        <p:spPr>
          <a:xfrm>
            <a:off x="3860800" y="3429000"/>
            <a:ext cx="3180859" cy="35636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Similarity Measure</a:t>
            </a:r>
          </a:p>
        </p:txBody>
      </p:sp>
      <p:cxnSp>
        <p:nvCxnSpPr>
          <p:cNvPr id="39" name="Straight Connector 38">
            <a:extLst>
              <a:ext uri="{FF2B5EF4-FFF2-40B4-BE49-F238E27FC236}">
                <a16:creationId xmlns:a16="http://schemas.microsoft.com/office/drawing/2014/main" id="{80B3F479-5A2E-F8FE-FECA-866DEAADC000}"/>
              </a:ext>
            </a:extLst>
          </p:cNvPr>
          <p:cNvCxnSpPr>
            <a:cxnSpLocks/>
            <a:endCxn id="37" idx="1"/>
          </p:cNvCxnSpPr>
          <p:nvPr/>
        </p:nvCxnSpPr>
        <p:spPr>
          <a:xfrm>
            <a:off x="2860430" y="3607181"/>
            <a:ext cx="1000370" cy="0"/>
          </a:xfrm>
          <a:prstGeom prst="line">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76349387-B652-D7B8-4035-1D01A2C7799E}"/>
              </a:ext>
            </a:extLst>
          </p:cNvPr>
          <p:cNvCxnSpPr/>
          <p:nvPr/>
        </p:nvCxnSpPr>
        <p:spPr>
          <a:xfrm flipV="1">
            <a:off x="7369908" y="3741094"/>
            <a:ext cx="0" cy="1331104"/>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4E90D2CE-C926-7916-D3E4-1C344FCFD78A}"/>
              </a:ext>
            </a:extLst>
          </p:cNvPr>
          <p:cNvCxnSpPr/>
          <p:nvPr/>
        </p:nvCxnSpPr>
        <p:spPr>
          <a:xfrm flipH="1">
            <a:off x="7041659" y="3741094"/>
            <a:ext cx="328249" cy="0"/>
          </a:xfrm>
          <a:prstGeom prst="line">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C5A02243-09AD-EC73-56F4-472727B991B2}"/>
              </a:ext>
            </a:extLst>
          </p:cNvPr>
          <p:cNvSpPr txBox="1"/>
          <p:nvPr/>
        </p:nvSpPr>
        <p:spPr>
          <a:xfrm>
            <a:off x="1441214" y="2593794"/>
            <a:ext cx="779381" cy="369332"/>
          </a:xfrm>
          <a:prstGeom prst="rect">
            <a:avLst/>
          </a:prstGeom>
          <a:noFill/>
        </p:spPr>
        <p:txBody>
          <a:bodyPr wrap="none" rtlCol="0">
            <a:spAutoFit/>
          </a:bodyPr>
          <a:lstStyle/>
          <a:p>
            <a:r>
              <a:rPr lang="en-US" dirty="0"/>
              <a:t>&lt;SOS&gt;</a:t>
            </a:r>
          </a:p>
        </p:txBody>
      </p:sp>
      <p:sp>
        <p:nvSpPr>
          <p:cNvPr id="50" name="TextBox 49">
            <a:extLst>
              <a:ext uri="{FF2B5EF4-FFF2-40B4-BE49-F238E27FC236}">
                <a16:creationId xmlns:a16="http://schemas.microsoft.com/office/drawing/2014/main" id="{40599AB2-727D-7111-0CC2-B7F333092B13}"/>
              </a:ext>
            </a:extLst>
          </p:cNvPr>
          <p:cNvSpPr txBox="1"/>
          <p:nvPr/>
        </p:nvSpPr>
        <p:spPr>
          <a:xfrm>
            <a:off x="3723693" y="2638868"/>
            <a:ext cx="614977" cy="369332"/>
          </a:xfrm>
          <a:prstGeom prst="rect">
            <a:avLst/>
          </a:prstGeom>
          <a:noFill/>
        </p:spPr>
        <p:txBody>
          <a:bodyPr wrap="none" rtlCol="0">
            <a:spAutoFit/>
          </a:bodyPr>
          <a:lstStyle/>
          <a:p>
            <a:r>
              <a:rPr lang="en-US" dirty="0"/>
              <a:t>Let’s</a:t>
            </a:r>
          </a:p>
        </p:txBody>
      </p:sp>
      <p:sp>
        <p:nvSpPr>
          <p:cNvPr id="51" name="TextBox 50">
            <a:extLst>
              <a:ext uri="{FF2B5EF4-FFF2-40B4-BE49-F238E27FC236}">
                <a16:creationId xmlns:a16="http://schemas.microsoft.com/office/drawing/2014/main" id="{4C4DDE1F-D909-263D-1DA2-A7F1A8315288}"/>
              </a:ext>
            </a:extLst>
          </p:cNvPr>
          <p:cNvSpPr txBox="1"/>
          <p:nvPr/>
        </p:nvSpPr>
        <p:spPr>
          <a:xfrm>
            <a:off x="6096000" y="2857500"/>
            <a:ext cx="184731" cy="369332"/>
          </a:xfrm>
          <a:prstGeom prst="rect">
            <a:avLst/>
          </a:prstGeom>
          <a:noFill/>
        </p:spPr>
        <p:txBody>
          <a:bodyPr wrap="none" rtlCol="0">
            <a:spAutoFit/>
          </a:bodyPr>
          <a:lstStyle/>
          <a:p>
            <a:endParaRPr lang="en-US" dirty="0"/>
          </a:p>
        </p:txBody>
      </p:sp>
      <p:sp>
        <p:nvSpPr>
          <p:cNvPr id="52" name="TextBox 51">
            <a:extLst>
              <a:ext uri="{FF2B5EF4-FFF2-40B4-BE49-F238E27FC236}">
                <a16:creationId xmlns:a16="http://schemas.microsoft.com/office/drawing/2014/main" id="{5C8E39D6-81A7-D0D8-46F4-EC40E35DE945}"/>
              </a:ext>
            </a:extLst>
          </p:cNvPr>
          <p:cNvSpPr txBox="1"/>
          <p:nvPr/>
        </p:nvSpPr>
        <p:spPr>
          <a:xfrm>
            <a:off x="5981417" y="2616290"/>
            <a:ext cx="413896" cy="369332"/>
          </a:xfrm>
          <a:prstGeom prst="rect">
            <a:avLst/>
          </a:prstGeom>
          <a:noFill/>
        </p:spPr>
        <p:txBody>
          <a:bodyPr wrap="none" rtlCol="0">
            <a:spAutoFit/>
          </a:bodyPr>
          <a:lstStyle/>
          <a:p>
            <a:r>
              <a:rPr lang="en-US" dirty="0"/>
              <a:t>go</a:t>
            </a:r>
          </a:p>
        </p:txBody>
      </p:sp>
      <p:sp>
        <p:nvSpPr>
          <p:cNvPr id="53" name="TextBox 52">
            <a:extLst>
              <a:ext uri="{FF2B5EF4-FFF2-40B4-BE49-F238E27FC236}">
                <a16:creationId xmlns:a16="http://schemas.microsoft.com/office/drawing/2014/main" id="{1A83C98F-019A-2ED9-6962-FFC38BF6BFA7}"/>
              </a:ext>
            </a:extLst>
          </p:cNvPr>
          <p:cNvSpPr txBox="1"/>
          <p:nvPr/>
        </p:nvSpPr>
        <p:spPr>
          <a:xfrm>
            <a:off x="8036016" y="2636577"/>
            <a:ext cx="782202" cy="369332"/>
          </a:xfrm>
          <a:prstGeom prst="rect">
            <a:avLst/>
          </a:prstGeom>
          <a:noFill/>
        </p:spPr>
        <p:txBody>
          <a:bodyPr wrap="none" rtlCol="0">
            <a:spAutoFit/>
          </a:bodyPr>
          <a:lstStyle/>
          <a:p>
            <a:r>
              <a:rPr lang="en-US" dirty="0"/>
              <a:t>&lt;EOS&gt;</a:t>
            </a:r>
          </a:p>
        </p:txBody>
      </p:sp>
      <p:sp>
        <p:nvSpPr>
          <p:cNvPr id="54" name="TextBox 53">
            <a:extLst>
              <a:ext uri="{FF2B5EF4-FFF2-40B4-BE49-F238E27FC236}">
                <a16:creationId xmlns:a16="http://schemas.microsoft.com/office/drawing/2014/main" id="{C623F8C1-9409-1BEC-4B8A-DE7965A1D8A1}"/>
              </a:ext>
            </a:extLst>
          </p:cNvPr>
          <p:cNvSpPr txBox="1"/>
          <p:nvPr/>
        </p:nvSpPr>
        <p:spPr>
          <a:xfrm>
            <a:off x="8029439" y="5287403"/>
            <a:ext cx="779381" cy="369332"/>
          </a:xfrm>
          <a:prstGeom prst="rect">
            <a:avLst/>
          </a:prstGeom>
          <a:noFill/>
        </p:spPr>
        <p:txBody>
          <a:bodyPr wrap="none" rtlCol="0">
            <a:spAutoFit/>
          </a:bodyPr>
          <a:lstStyle/>
          <a:p>
            <a:r>
              <a:rPr lang="en-US" dirty="0"/>
              <a:t>&lt;SOS&gt;</a:t>
            </a:r>
          </a:p>
        </p:txBody>
      </p:sp>
      <p:sp>
        <p:nvSpPr>
          <p:cNvPr id="18" name="TextBox 17">
            <a:extLst>
              <a:ext uri="{FF2B5EF4-FFF2-40B4-BE49-F238E27FC236}">
                <a16:creationId xmlns:a16="http://schemas.microsoft.com/office/drawing/2014/main" id="{E99810ED-ADFA-93B9-AD34-1EAABDFEC20C}"/>
              </a:ext>
            </a:extLst>
          </p:cNvPr>
          <p:cNvSpPr txBox="1"/>
          <p:nvPr/>
        </p:nvSpPr>
        <p:spPr>
          <a:xfrm>
            <a:off x="7409962" y="3924452"/>
            <a:ext cx="809837" cy="369332"/>
          </a:xfrm>
          <a:prstGeom prst="rect">
            <a:avLst/>
          </a:prstGeom>
          <a:noFill/>
        </p:spPr>
        <p:txBody>
          <a:bodyPr wrap="none" rtlCol="0">
            <a:spAutoFit/>
          </a:bodyPr>
          <a:lstStyle/>
          <a:p>
            <a:r>
              <a:rPr lang="en-US" dirty="0"/>
              <a:t>Vamos</a:t>
            </a:r>
          </a:p>
        </p:txBody>
      </p:sp>
    </p:spTree>
    <p:extLst>
      <p:ext uri="{BB962C8B-B14F-4D97-AF65-F5344CB8AC3E}">
        <p14:creationId xmlns:p14="http://schemas.microsoft.com/office/powerpoint/2010/main" val="2732496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AE147B-4C02-7631-EEEE-A179CF04A46E}"/>
              </a:ext>
            </a:extLst>
          </p:cNvPr>
          <p:cNvSpPr>
            <a:spLocks noGrp="1"/>
          </p:cNvSpPr>
          <p:nvPr>
            <p:ph type="title"/>
          </p:nvPr>
        </p:nvSpPr>
        <p:spPr/>
        <p:txBody>
          <a:bodyPr/>
          <a:lstStyle/>
          <a:p>
            <a:r>
              <a:rPr lang="en-US" dirty="0"/>
              <a:t>Encoder-Decoder Attention</a:t>
            </a:r>
          </a:p>
        </p:txBody>
      </p:sp>
      <p:sp>
        <p:nvSpPr>
          <p:cNvPr id="14" name="Rectangle 13">
            <a:extLst>
              <a:ext uri="{FF2B5EF4-FFF2-40B4-BE49-F238E27FC236}">
                <a16:creationId xmlns:a16="http://schemas.microsoft.com/office/drawing/2014/main" id="{70EC4A42-0CEA-81DA-60A6-78C2AB9DE69A}"/>
              </a:ext>
            </a:extLst>
          </p:cNvPr>
          <p:cNvSpPr/>
          <p:nvPr/>
        </p:nvSpPr>
        <p:spPr>
          <a:xfrm>
            <a:off x="882650" y="2131786"/>
            <a:ext cx="10426700" cy="9144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Don’t</a:t>
            </a:r>
            <a:r>
              <a:rPr lang="en-US" sz="3200" dirty="0"/>
              <a:t> take </a:t>
            </a:r>
            <a:r>
              <a:rPr lang="en-US" sz="3200" dirty="0">
                <a:solidFill>
                  <a:srgbClr val="FF0000"/>
                </a:solidFill>
              </a:rPr>
              <a:t>magic</a:t>
            </a:r>
            <a:r>
              <a:rPr lang="en-US" sz="3200" dirty="0"/>
              <a:t> </a:t>
            </a:r>
            <a:r>
              <a:rPr lang="en-US" sz="3200" dirty="0">
                <a:solidFill>
                  <a:srgbClr val="FFC000"/>
                </a:solidFill>
              </a:rPr>
              <a:t>beans</a:t>
            </a:r>
            <a:r>
              <a:rPr lang="en-US" sz="3200" dirty="0"/>
              <a:t> in exchange for your only cow </a:t>
            </a:r>
          </a:p>
        </p:txBody>
      </p:sp>
      <p:sp>
        <p:nvSpPr>
          <p:cNvPr id="15" name="Rectangle 14">
            <a:extLst>
              <a:ext uri="{FF2B5EF4-FFF2-40B4-BE49-F238E27FC236}">
                <a16:creationId xmlns:a16="http://schemas.microsoft.com/office/drawing/2014/main" id="{A3045E54-65B3-8C38-1190-EC9895B0910B}"/>
              </a:ext>
            </a:extLst>
          </p:cNvPr>
          <p:cNvSpPr/>
          <p:nvPr/>
        </p:nvSpPr>
        <p:spPr>
          <a:xfrm>
            <a:off x="882650" y="4308928"/>
            <a:ext cx="10426700" cy="9144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No tomes </a:t>
            </a:r>
            <a:r>
              <a:rPr lang="en-US" sz="3200" dirty="0">
                <a:solidFill>
                  <a:srgbClr val="FFC000"/>
                </a:solidFill>
              </a:rPr>
              <a:t>frijoles</a:t>
            </a:r>
            <a:r>
              <a:rPr lang="en-US" sz="3200" dirty="0">
                <a:solidFill>
                  <a:schemeClr val="tx1"/>
                </a:solidFill>
              </a:rPr>
              <a:t> </a:t>
            </a:r>
            <a:r>
              <a:rPr lang="en-US" sz="3200" dirty="0" err="1">
                <a:solidFill>
                  <a:srgbClr val="FF0000"/>
                </a:solidFill>
              </a:rPr>
              <a:t>mágicos</a:t>
            </a:r>
            <a:r>
              <a:rPr lang="en-US" sz="3200" dirty="0">
                <a:solidFill>
                  <a:schemeClr val="tx1"/>
                </a:solidFill>
              </a:rPr>
              <a:t> a </a:t>
            </a:r>
            <a:r>
              <a:rPr lang="en-US" sz="3200" dirty="0" err="1">
                <a:solidFill>
                  <a:schemeClr val="tx1"/>
                </a:solidFill>
              </a:rPr>
              <a:t>cambio</a:t>
            </a:r>
            <a:r>
              <a:rPr lang="en-US" sz="3200" dirty="0">
                <a:solidFill>
                  <a:schemeClr val="tx1"/>
                </a:solidFill>
              </a:rPr>
              <a:t> de </a:t>
            </a:r>
            <a:r>
              <a:rPr lang="en-US" sz="3200" dirty="0" err="1">
                <a:solidFill>
                  <a:schemeClr val="tx1"/>
                </a:solidFill>
              </a:rPr>
              <a:t>tu</a:t>
            </a:r>
            <a:r>
              <a:rPr lang="en-US" sz="3200" dirty="0">
                <a:solidFill>
                  <a:schemeClr val="tx1"/>
                </a:solidFill>
              </a:rPr>
              <a:t> </a:t>
            </a:r>
            <a:r>
              <a:rPr lang="en-US" sz="3200" dirty="0" err="1">
                <a:solidFill>
                  <a:schemeClr val="tx1"/>
                </a:solidFill>
              </a:rPr>
              <a:t>única</a:t>
            </a:r>
            <a:r>
              <a:rPr lang="en-US" sz="3200" dirty="0">
                <a:solidFill>
                  <a:schemeClr val="tx1"/>
                </a:solidFill>
              </a:rPr>
              <a:t> </a:t>
            </a:r>
            <a:r>
              <a:rPr lang="en-US" sz="3200" dirty="0" err="1">
                <a:solidFill>
                  <a:schemeClr val="tx1"/>
                </a:solidFill>
              </a:rPr>
              <a:t>vaca</a:t>
            </a:r>
            <a:endParaRPr lang="en-US" sz="3200" dirty="0">
              <a:solidFill>
                <a:schemeClr val="tx1"/>
              </a:solidFill>
            </a:endParaRPr>
          </a:p>
        </p:txBody>
      </p:sp>
      <p:cxnSp>
        <p:nvCxnSpPr>
          <p:cNvPr id="17" name="Straight Arrow Connector 16">
            <a:extLst>
              <a:ext uri="{FF2B5EF4-FFF2-40B4-BE49-F238E27FC236}">
                <a16:creationId xmlns:a16="http://schemas.microsoft.com/office/drawing/2014/main" id="{7EBCC31D-F14D-C998-F340-AFE011AE509F}"/>
              </a:ext>
            </a:extLst>
          </p:cNvPr>
          <p:cNvCxnSpPr/>
          <p:nvPr/>
        </p:nvCxnSpPr>
        <p:spPr>
          <a:xfrm flipH="1">
            <a:off x="4020457" y="2830286"/>
            <a:ext cx="943429" cy="1741714"/>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18" name="Straight Arrow Connector 17">
            <a:extLst>
              <a:ext uri="{FF2B5EF4-FFF2-40B4-BE49-F238E27FC236}">
                <a16:creationId xmlns:a16="http://schemas.microsoft.com/office/drawing/2014/main" id="{374BF000-B35C-8944-B8FB-A02CA93424CA}"/>
              </a:ext>
            </a:extLst>
          </p:cNvPr>
          <p:cNvCxnSpPr>
            <a:cxnSpLocks/>
          </p:cNvCxnSpPr>
          <p:nvPr/>
        </p:nvCxnSpPr>
        <p:spPr>
          <a:xfrm>
            <a:off x="3875314" y="2830286"/>
            <a:ext cx="1349829" cy="1741714"/>
          </a:xfrm>
          <a:prstGeom prst="straightConnector1">
            <a:avLst/>
          </a:prstGeom>
          <a:ln>
            <a:solidFill>
              <a:srgbClr val="FF0000"/>
            </a:solidFill>
            <a:tailEnd type="triangle"/>
          </a:ln>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42915414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D45186-7C13-131F-6E2C-32F75672AB95}"/>
              </a:ext>
            </a:extLst>
          </p:cNvPr>
          <p:cNvSpPr>
            <a:spLocks noGrp="1"/>
          </p:cNvSpPr>
          <p:nvPr>
            <p:ph type="title"/>
          </p:nvPr>
        </p:nvSpPr>
        <p:spPr/>
        <p:txBody>
          <a:bodyPr/>
          <a:lstStyle/>
          <a:p>
            <a:r>
              <a:rPr lang="en-US" dirty="0"/>
              <a:t>Sequence to Sequence Translation</a:t>
            </a:r>
          </a:p>
        </p:txBody>
      </p:sp>
      <p:sp>
        <p:nvSpPr>
          <p:cNvPr id="5" name="Rectangle 4">
            <a:extLst>
              <a:ext uri="{FF2B5EF4-FFF2-40B4-BE49-F238E27FC236}">
                <a16:creationId xmlns:a16="http://schemas.microsoft.com/office/drawing/2014/main" id="{1877451F-9A83-2A26-2422-3A8119F13500}"/>
              </a:ext>
            </a:extLst>
          </p:cNvPr>
          <p:cNvSpPr/>
          <p:nvPr/>
        </p:nvSpPr>
        <p:spPr>
          <a:xfrm>
            <a:off x="1247028" y="2766586"/>
            <a:ext cx="2608891" cy="9144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3600" dirty="0"/>
              <a:t>Let’s</a:t>
            </a:r>
          </a:p>
        </p:txBody>
      </p:sp>
      <p:sp>
        <p:nvSpPr>
          <p:cNvPr id="6" name="Rectangle 5">
            <a:extLst>
              <a:ext uri="{FF2B5EF4-FFF2-40B4-BE49-F238E27FC236}">
                <a16:creationId xmlns:a16="http://schemas.microsoft.com/office/drawing/2014/main" id="{37CD6886-322D-4B13-5A4B-8190A77639C4}"/>
              </a:ext>
            </a:extLst>
          </p:cNvPr>
          <p:cNvSpPr/>
          <p:nvPr/>
        </p:nvSpPr>
        <p:spPr>
          <a:xfrm>
            <a:off x="8336080" y="2987812"/>
            <a:ext cx="2608891" cy="91440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3600" dirty="0"/>
              <a:t>Vamos</a:t>
            </a:r>
          </a:p>
        </p:txBody>
      </p:sp>
      <p:sp>
        <p:nvSpPr>
          <p:cNvPr id="8" name="Rectangle 7">
            <a:extLst>
              <a:ext uri="{FF2B5EF4-FFF2-40B4-BE49-F238E27FC236}">
                <a16:creationId xmlns:a16="http://schemas.microsoft.com/office/drawing/2014/main" id="{D10BE1BA-2D0E-324C-171D-2F1BA3CEAEB1}"/>
              </a:ext>
            </a:extLst>
          </p:cNvPr>
          <p:cNvSpPr/>
          <p:nvPr/>
        </p:nvSpPr>
        <p:spPr>
          <a:xfrm>
            <a:off x="1247027" y="3902212"/>
            <a:ext cx="2608891" cy="9144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3600" dirty="0"/>
              <a:t>go</a:t>
            </a:r>
          </a:p>
        </p:txBody>
      </p:sp>
      <p:sp>
        <p:nvSpPr>
          <p:cNvPr id="9" name="Arrow: Left-Right 8">
            <a:extLst>
              <a:ext uri="{FF2B5EF4-FFF2-40B4-BE49-F238E27FC236}">
                <a16:creationId xmlns:a16="http://schemas.microsoft.com/office/drawing/2014/main" id="{11978184-89EF-EAD3-A98F-506CC2D2D9AE}"/>
              </a:ext>
            </a:extLst>
          </p:cNvPr>
          <p:cNvSpPr/>
          <p:nvPr/>
        </p:nvSpPr>
        <p:spPr>
          <a:xfrm>
            <a:off x="4518807" y="3640376"/>
            <a:ext cx="3154386" cy="1257013"/>
          </a:xfrm>
          <a:prstGeom prst="lef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t>Translate</a:t>
            </a:r>
          </a:p>
        </p:txBody>
      </p:sp>
      <p:sp>
        <p:nvSpPr>
          <p:cNvPr id="10" name="Rectangle 9">
            <a:extLst>
              <a:ext uri="{FF2B5EF4-FFF2-40B4-BE49-F238E27FC236}">
                <a16:creationId xmlns:a16="http://schemas.microsoft.com/office/drawing/2014/main" id="{05E4E73A-1380-9D5B-9271-E4CB118D204A}"/>
              </a:ext>
            </a:extLst>
          </p:cNvPr>
          <p:cNvSpPr/>
          <p:nvPr/>
        </p:nvSpPr>
        <p:spPr>
          <a:xfrm>
            <a:off x="1247026" y="5043213"/>
            <a:ext cx="2608891" cy="9144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3600" dirty="0"/>
              <a:t>&lt;EOS&gt;</a:t>
            </a:r>
          </a:p>
        </p:txBody>
      </p:sp>
      <p:sp>
        <p:nvSpPr>
          <p:cNvPr id="11" name="Rectangle 10">
            <a:extLst>
              <a:ext uri="{FF2B5EF4-FFF2-40B4-BE49-F238E27FC236}">
                <a16:creationId xmlns:a16="http://schemas.microsoft.com/office/drawing/2014/main" id="{D19917D5-82F7-40A2-31B0-9CFAC884EE07}"/>
              </a:ext>
            </a:extLst>
          </p:cNvPr>
          <p:cNvSpPr/>
          <p:nvPr/>
        </p:nvSpPr>
        <p:spPr>
          <a:xfrm>
            <a:off x="8336080" y="4586013"/>
            <a:ext cx="2608891" cy="91440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3600" dirty="0"/>
              <a:t>&lt;EOS&gt;</a:t>
            </a:r>
          </a:p>
        </p:txBody>
      </p:sp>
    </p:spTree>
    <p:extLst>
      <p:ext uri="{BB962C8B-B14F-4D97-AF65-F5344CB8AC3E}">
        <p14:creationId xmlns:p14="http://schemas.microsoft.com/office/powerpoint/2010/main" val="79612838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AE147B-4C02-7631-EEEE-A179CF04A46E}"/>
              </a:ext>
            </a:extLst>
          </p:cNvPr>
          <p:cNvSpPr>
            <a:spLocks noGrp="1"/>
          </p:cNvSpPr>
          <p:nvPr>
            <p:ph type="title"/>
          </p:nvPr>
        </p:nvSpPr>
        <p:spPr/>
        <p:txBody>
          <a:bodyPr/>
          <a:lstStyle/>
          <a:p>
            <a:r>
              <a:rPr lang="en-US" dirty="0"/>
              <a:t>Encoder-Decoder Attention</a:t>
            </a:r>
          </a:p>
        </p:txBody>
      </p:sp>
      <p:sp>
        <p:nvSpPr>
          <p:cNvPr id="5" name="Rectangle 4">
            <a:extLst>
              <a:ext uri="{FF2B5EF4-FFF2-40B4-BE49-F238E27FC236}">
                <a16:creationId xmlns:a16="http://schemas.microsoft.com/office/drawing/2014/main" id="{87D7AB08-E658-FA74-B556-3814929E6062}"/>
              </a:ext>
            </a:extLst>
          </p:cNvPr>
          <p:cNvSpPr/>
          <p:nvPr/>
        </p:nvSpPr>
        <p:spPr>
          <a:xfrm>
            <a:off x="1593627" y="2394857"/>
            <a:ext cx="2371719" cy="9144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3600" dirty="0"/>
              <a:t>Let’s</a:t>
            </a:r>
          </a:p>
        </p:txBody>
      </p:sp>
      <p:sp>
        <p:nvSpPr>
          <p:cNvPr id="6" name="Rectangle 5">
            <a:extLst>
              <a:ext uri="{FF2B5EF4-FFF2-40B4-BE49-F238E27FC236}">
                <a16:creationId xmlns:a16="http://schemas.microsoft.com/office/drawing/2014/main" id="{85302948-99D3-1D9E-8101-A126C1C89E52}"/>
              </a:ext>
            </a:extLst>
          </p:cNvPr>
          <p:cNvSpPr/>
          <p:nvPr/>
        </p:nvSpPr>
        <p:spPr>
          <a:xfrm>
            <a:off x="1593626" y="4013426"/>
            <a:ext cx="2371719" cy="9144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3600" dirty="0"/>
              <a:t>Go</a:t>
            </a:r>
          </a:p>
        </p:txBody>
      </p:sp>
      <p:sp>
        <p:nvSpPr>
          <p:cNvPr id="9" name="Rectangle 8">
            <a:extLst>
              <a:ext uri="{FF2B5EF4-FFF2-40B4-BE49-F238E27FC236}">
                <a16:creationId xmlns:a16="http://schemas.microsoft.com/office/drawing/2014/main" id="{6CA00CFA-93D9-5071-4462-58CE2A4B2A9B}"/>
              </a:ext>
            </a:extLst>
          </p:cNvPr>
          <p:cNvSpPr/>
          <p:nvPr/>
        </p:nvSpPr>
        <p:spPr>
          <a:xfrm>
            <a:off x="6096000" y="3294969"/>
            <a:ext cx="2371719" cy="91440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3600" dirty="0"/>
              <a:t>Vamos</a:t>
            </a:r>
          </a:p>
        </p:txBody>
      </p:sp>
      <p:cxnSp>
        <p:nvCxnSpPr>
          <p:cNvPr id="11" name="Straight Connector 10">
            <a:extLst>
              <a:ext uri="{FF2B5EF4-FFF2-40B4-BE49-F238E27FC236}">
                <a16:creationId xmlns:a16="http://schemas.microsoft.com/office/drawing/2014/main" id="{6F6F6EFA-EB43-8F8E-B4E6-348FB7C3F334}"/>
              </a:ext>
            </a:extLst>
          </p:cNvPr>
          <p:cNvCxnSpPr>
            <a:stCxn id="5" idx="3"/>
            <a:endCxn id="9" idx="1"/>
          </p:cNvCxnSpPr>
          <p:nvPr/>
        </p:nvCxnSpPr>
        <p:spPr>
          <a:xfrm>
            <a:off x="3965346" y="2852057"/>
            <a:ext cx="2130654" cy="900112"/>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7CEC9948-3CFC-99DB-8313-377F8F627579}"/>
              </a:ext>
            </a:extLst>
          </p:cNvPr>
          <p:cNvCxnSpPr>
            <a:stCxn id="6" idx="3"/>
            <a:endCxn id="9" idx="1"/>
          </p:cNvCxnSpPr>
          <p:nvPr/>
        </p:nvCxnSpPr>
        <p:spPr>
          <a:xfrm flipV="1">
            <a:off x="3965345" y="3752169"/>
            <a:ext cx="2130655" cy="718457"/>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21EBD345-534B-970E-E16D-609218DDC305}"/>
              </a:ext>
            </a:extLst>
          </p:cNvPr>
          <p:cNvSpPr txBox="1"/>
          <p:nvPr/>
        </p:nvSpPr>
        <p:spPr>
          <a:xfrm rot="20447387">
            <a:off x="4259775" y="4171415"/>
            <a:ext cx="1782860" cy="461665"/>
          </a:xfrm>
          <a:prstGeom prst="rect">
            <a:avLst/>
          </a:prstGeom>
          <a:noFill/>
        </p:spPr>
        <p:txBody>
          <a:bodyPr wrap="none" rtlCol="0">
            <a:spAutoFit/>
          </a:bodyPr>
          <a:lstStyle/>
          <a:p>
            <a:r>
              <a:rPr lang="en-US" sz="2400" dirty="0"/>
              <a:t>More weight</a:t>
            </a:r>
          </a:p>
        </p:txBody>
      </p:sp>
      <p:sp>
        <p:nvSpPr>
          <p:cNvPr id="4" name="TextBox 3">
            <a:extLst>
              <a:ext uri="{FF2B5EF4-FFF2-40B4-BE49-F238E27FC236}">
                <a16:creationId xmlns:a16="http://schemas.microsoft.com/office/drawing/2014/main" id="{EECEF930-3250-CB62-A07B-F1D4B73ED676}"/>
              </a:ext>
            </a:extLst>
          </p:cNvPr>
          <p:cNvSpPr txBox="1"/>
          <p:nvPr/>
        </p:nvSpPr>
        <p:spPr>
          <a:xfrm rot="1372678">
            <a:off x="4372456" y="2879432"/>
            <a:ext cx="1624997" cy="461665"/>
          </a:xfrm>
          <a:prstGeom prst="rect">
            <a:avLst/>
          </a:prstGeom>
          <a:noFill/>
        </p:spPr>
        <p:txBody>
          <a:bodyPr wrap="none" rtlCol="0">
            <a:spAutoFit/>
          </a:bodyPr>
          <a:lstStyle/>
          <a:p>
            <a:r>
              <a:rPr lang="en-US" sz="2400" dirty="0"/>
              <a:t>Less weight</a:t>
            </a:r>
          </a:p>
        </p:txBody>
      </p:sp>
    </p:spTree>
    <p:extLst>
      <p:ext uri="{BB962C8B-B14F-4D97-AF65-F5344CB8AC3E}">
        <p14:creationId xmlns:p14="http://schemas.microsoft.com/office/powerpoint/2010/main" val="371882998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1561C31-FC3B-FCB8-333A-9A84ABD36B10}"/>
              </a:ext>
            </a:extLst>
          </p:cNvPr>
          <p:cNvSpPr/>
          <p:nvPr/>
        </p:nvSpPr>
        <p:spPr>
          <a:xfrm>
            <a:off x="7796838" y="5277956"/>
            <a:ext cx="2603609" cy="566057"/>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3200" dirty="0"/>
              <a:t>Word</a:t>
            </a:r>
          </a:p>
        </p:txBody>
      </p:sp>
      <p:sp>
        <p:nvSpPr>
          <p:cNvPr id="10" name="Rectangle 9">
            <a:extLst>
              <a:ext uri="{FF2B5EF4-FFF2-40B4-BE49-F238E27FC236}">
                <a16:creationId xmlns:a16="http://schemas.microsoft.com/office/drawing/2014/main" id="{2FE2FFBE-D8F4-A517-9918-F992BBC23F3D}"/>
              </a:ext>
            </a:extLst>
          </p:cNvPr>
          <p:cNvSpPr/>
          <p:nvPr/>
        </p:nvSpPr>
        <p:spPr>
          <a:xfrm>
            <a:off x="7796837" y="4425243"/>
            <a:ext cx="2603609" cy="566057"/>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3200" dirty="0"/>
              <a:t>Embedding</a:t>
            </a:r>
          </a:p>
        </p:txBody>
      </p:sp>
      <p:sp>
        <p:nvSpPr>
          <p:cNvPr id="11" name="Rectangle 10">
            <a:extLst>
              <a:ext uri="{FF2B5EF4-FFF2-40B4-BE49-F238E27FC236}">
                <a16:creationId xmlns:a16="http://schemas.microsoft.com/office/drawing/2014/main" id="{79FBEF47-E4AD-3ED1-8D3B-DB8AC836EB01}"/>
              </a:ext>
            </a:extLst>
          </p:cNvPr>
          <p:cNvSpPr/>
          <p:nvPr/>
        </p:nvSpPr>
        <p:spPr>
          <a:xfrm>
            <a:off x="7796837" y="3572530"/>
            <a:ext cx="2603609" cy="566057"/>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3200" dirty="0"/>
              <a:t>Self Attention</a:t>
            </a:r>
          </a:p>
        </p:txBody>
      </p:sp>
      <p:sp>
        <p:nvSpPr>
          <p:cNvPr id="12" name="Rectangle: Rounded Corners 11">
            <a:extLst>
              <a:ext uri="{FF2B5EF4-FFF2-40B4-BE49-F238E27FC236}">
                <a16:creationId xmlns:a16="http://schemas.microsoft.com/office/drawing/2014/main" id="{4056D47F-B6B8-7E01-0A91-86CEAA78F51B}"/>
              </a:ext>
            </a:extLst>
          </p:cNvPr>
          <p:cNvSpPr/>
          <p:nvPr/>
        </p:nvSpPr>
        <p:spPr>
          <a:xfrm>
            <a:off x="7397000" y="3304013"/>
            <a:ext cx="3314543" cy="1039392"/>
          </a:xfrm>
          <a:prstGeom prst="round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617AA8FC-7F71-FCED-ACF5-BA14A2CC09D2}"/>
              </a:ext>
            </a:extLst>
          </p:cNvPr>
          <p:cNvSpPr txBox="1"/>
          <p:nvPr/>
        </p:nvSpPr>
        <p:spPr>
          <a:xfrm>
            <a:off x="0" y="6163327"/>
            <a:ext cx="1452385" cy="523220"/>
          </a:xfrm>
          <a:prstGeom prst="rect">
            <a:avLst/>
          </a:prstGeom>
          <a:noFill/>
        </p:spPr>
        <p:txBody>
          <a:bodyPr wrap="square" rtlCol="0">
            <a:spAutoFit/>
          </a:bodyPr>
          <a:lstStyle/>
          <a:p>
            <a:pPr algn="ctr"/>
            <a:r>
              <a:rPr lang="en-US" sz="2800" dirty="0"/>
              <a:t>Encoder</a:t>
            </a:r>
          </a:p>
        </p:txBody>
      </p:sp>
      <p:sp>
        <p:nvSpPr>
          <p:cNvPr id="14" name="TextBox 13">
            <a:extLst>
              <a:ext uri="{FF2B5EF4-FFF2-40B4-BE49-F238E27FC236}">
                <a16:creationId xmlns:a16="http://schemas.microsoft.com/office/drawing/2014/main" id="{2BE69729-1126-A629-EC1D-DF514BCE0835}"/>
              </a:ext>
            </a:extLst>
          </p:cNvPr>
          <p:cNvSpPr txBox="1"/>
          <p:nvPr/>
        </p:nvSpPr>
        <p:spPr>
          <a:xfrm>
            <a:off x="10711543" y="6163327"/>
            <a:ext cx="1452385" cy="523220"/>
          </a:xfrm>
          <a:prstGeom prst="rect">
            <a:avLst/>
          </a:prstGeom>
          <a:noFill/>
        </p:spPr>
        <p:txBody>
          <a:bodyPr wrap="square" rtlCol="0">
            <a:spAutoFit/>
          </a:bodyPr>
          <a:lstStyle/>
          <a:p>
            <a:pPr algn="ctr"/>
            <a:r>
              <a:rPr lang="en-US" sz="2800" dirty="0"/>
              <a:t>Decoder</a:t>
            </a:r>
          </a:p>
        </p:txBody>
      </p:sp>
      <p:sp>
        <p:nvSpPr>
          <p:cNvPr id="15" name="TextBox 14">
            <a:extLst>
              <a:ext uri="{FF2B5EF4-FFF2-40B4-BE49-F238E27FC236}">
                <a16:creationId xmlns:a16="http://schemas.microsoft.com/office/drawing/2014/main" id="{AC47C6AB-1B52-1356-0363-8709B51DAAFF}"/>
              </a:ext>
            </a:extLst>
          </p:cNvPr>
          <p:cNvSpPr txBox="1"/>
          <p:nvPr/>
        </p:nvSpPr>
        <p:spPr>
          <a:xfrm>
            <a:off x="8396513" y="6272183"/>
            <a:ext cx="1452385" cy="523220"/>
          </a:xfrm>
          <a:prstGeom prst="rect">
            <a:avLst/>
          </a:prstGeom>
          <a:noFill/>
        </p:spPr>
        <p:txBody>
          <a:bodyPr wrap="square" rtlCol="0">
            <a:spAutoFit/>
          </a:bodyPr>
          <a:lstStyle/>
          <a:p>
            <a:pPr algn="ctr"/>
            <a:r>
              <a:rPr lang="en-US" sz="2800" dirty="0"/>
              <a:t>&lt;SOS&gt;</a:t>
            </a:r>
          </a:p>
        </p:txBody>
      </p:sp>
      <p:cxnSp>
        <p:nvCxnSpPr>
          <p:cNvPr id="17" name="Straight Arrow Connector 16">
            <a:extLst>
              <a:ext uri="{FF2B5EF4-FFF2-40B4-BE49-F238E27FC236}">
                <a16:creationId xmlns:a16="http://schemas.microsoft.com/office/drawing/2014/main" id="{D3D5B900-69F1-7D9B-3F3E-E90EE45F6F42}"/>
              </a:ext>
            </a:extLst>
          </p:cNvPr>
          <p:cNvCxnSpPr>
            <a:stCxn id="15" idx="0"/>
            <a:endCxn id="9" idx="2"/>
          </p:cNvCxnSpPr>
          <p:nvPr/>
        </p:nvCxnSpPr>
        <p:spPr>
          <a:xfrm flipH="1" flipV="1">
            <a:off x="9098643" y="5844013"/>
            <a:ext cx="24063" cy="42817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88657C24-2657-9072-1568-0674D32A2F31}"/>
              </a:ext>
            </a:extLst>
          </p:cNvPr>
          <p:cNvSpPr txBox="1"/>
          <p:nvPr/>
        </p:nvSpPr>
        <p:spPr>
          <a:xfrm>
            <a:off x="1365063" y="6245165"/>
            <a:ext cx="1452385" cy="523220"/>
          </a:xfrm>
          <a:prstGeom prst="rect">
            <a:avLst/>
          </a:prstGeom>
          <a:noFill/>
        </p:spPr>
        <p:txBody>
          <a:bodyPr wrap="square" rtlCol="0">
            <a:spAutoFit/>
          </a:bodyPr>
          <a:lstStyle/>
          <a:p>
            <a:pPr algn="ctr"/>
            <a:r>
              <a:rPr lang="en-US" sz="2800" dirty="0"/>
              <a:t>Lets</a:t>
            </a:r>
          </a:p>
        </p:txBody>
      </p:sp>
      <p:cxnSp>
        <p:nvCxnSpPr>
          <p:cNvPr id="19" name="Straight Arrow Connector 18">
            <a:extLst>
              <a:ext uri="{FF2B5EF4-FFF2-40B4-BE49-F238E27FC236}">
                <a16:creationId xmlns:a16="http://schemas.microsoft.com/office/drawing/2014/main" id="{0D9D5F0E-AE6A-9E7A-B771-E4E3CB6F114E}"/>
              </a:ext>
            </a:extLst>
          </p:cNvPr>
          <p:cNvCxnSpPr>
            <a:stCxn id="18" idx="0"/>
          </p:cNvCxnSpPr>
          <p:nvPr/>
        </p:nvCxnSpPr>
        <p:spPr>
          <a:xfrm flipH="1" flipV="1">
            <a:off x="2067193" y="5816995"/>
            <a:ext cx="24063" cy="42817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422D014A-B679-ED57-215D-8E41F7D7ECA6}"/>
              </a:ext>
            </a:extLst>
          </p:cNvPr>
          <p:cNvSpPr txBox="1"/>
          <p:nvPr/>
        </p:nvSpPr>
        <p:spPr>
          <a:xfrm>
            <a:off x="2521799" y="6269466"/>
            <a:ext cx="1452385" cy="523220"/>
          </a:xfrm>
          <a:prstGeom prst="rect">
            <a:avLst/>
          </a:prstGeom>
          <a:noFill/>
        </p:spPr>
        <p:txBody>
          <a:bodyPr wrap="square" rtlCol="0">
            <a:spAutoFit/>
          </a:bodyPr>
          <a:lstStyle/>
          <a:p>
            <a:pPr algn="ctr"/>
            <a:r>
              <a:rPr lang="en-US" sz="2800" dirty="0"/>
              <a:t>Go</a:t>
            </a:r>
          </a:p>
        </p:txBody>
      </p:sp>
      <p:cxnSp>
        <p:nvCxnSpPr>
          <p:cNvPr id="21" name="Straight Arrow Connector 20">
            <a:extLst>
              <a:ext uri="{FF2B5EF4-FFF2-40B4-BE49-F238E27FC236}">
                <a16:creationId xmlns:a16="http://schemas.microsoft.com/office/drawing/2014/main" id="{D4694B14-4250-CF12-8484-60D74BBB6D87}"/>
              </a:ext>
            </a:extLst>
          </p:cNvPr>
          <p:cNvCxnSpPr>
            <a:stCxn id="20" idx="0"/>
          </p:cNvCxnSpPr>
          <p:nvPr/>
        </p:nvCxnSpPr>
        <p:spPr>
          <a:xfrm flipH="1" flipV="1">
            <a:off x="3223929" y="5841296"/>
            <a:ext cx="24063" cy="42817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A8D4395-F454-303A-A8ED-62264005F94F}"/>
              </a:ext>
            </a:extLst>
          </p:cNvPr>
          <p:cNvSpPr/>
          <p:nvPr/>
        </p:nvSpPr>
        <p:spPr>
          <a:xfrm>
            <a:off x="1264365" y="5277956"/>
            <a:ext cx="2603609" cy="566057"/>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3200" dirty="0"/>
              <a:t>Word</a:t>
            </a:r>
          </a:p>
        </p:txBody>
      </p:sp>
      <p:sp>
        <p:nvSpPr>
          <p:cNvPr id="3" name="Rectangle 2">
            <a:extLst>
              <a:ext uri="{FF2B5EF4-FFF2-40B4-BE49-F238E27FC236}">
                <a16:creationId xmlns:a16="http://schemas.microsoft.com/office/drawing/2014/main" id="{BAAFD2CE-8E99-F08D-697A-C82098968C4F}"/>
              </a:ext>
            </a:extLst>
          </p:cNvPr>
          <p:cNvSpPr/>
          <p:nvPr/>
        </p:nvSpPr>
        <p:spPr>
          <a:xfrm>
            <a:off x="1264364" y="4425243"/>
            <a:ext cx="2603609" cy="566057"/>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3200" dirty="0"/>
              <a:t>Embedding</a:t>
            </a:r>
          </a:p>
        </p:txBody>
      </p:sp>
      <p:sp>
        <p:nvSpPr>
          <p:cNvPr id="4" name="Rectangle 3">
            <a:extLst>
              <a:ext uri="{FF2B5EF4-FFF2-40B4-BE49-F238E27FC236}">
                <a16:creationId xmlns:a16="http://schemas.microsoft.com/office/drawing/2014/main" id="{D74A5FE7-43A6-3FE8-3141-F215D8F358B5}"/>
              </a:ext>
            </a:extLst>
          </p:cNvPr>
          <p:cNvSpPr/>
          <p:nvPr/>
        </p:nvSpPr>
        <p:spPr>
          <a:xfrm>
            <a:off x="1264364" y="3572530"/>
            <a:ext cx="2603609" cy="566057"/>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3200" dirty="0"/>
              <a:t>Self Attention</a:t>
            </a:r>
          </a:p>
        </p:txBody>
      </p:sp>
      <p:sp>
        <p:nvSpPr>
          <p:cNvPr id="5" name="Rectangle: Rounded Corners 4">
            <a:extLst>
              <a:ext uri="{FF2B5EF4-FFF2-40B4-BE49-F238E27FC236}">
                <a16:creationId xmlns:a16="http://schemas.microsoft.com/office/drawing/2014/main" id="{EFCDBBE8-FADA-34F9-C505-25B67B931537}"/>
              </a:ext>
            </a:extLst>
          </p:cNvPr>
          <p:cNvSpPr/>
          <p:nvPr/>
        </p:nvSpPr>
        <p:spPr>
          <a:xfrm>
            <a:off x="864527" y="3304013"/>
            <a:ext cx="3314543" cy="1039392"/>
          </a:xfrm>
          <a:prstGeom prst="round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9380735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E5C5A85-608C-7FA9-C9E6-3D7650B67981}"/>
              </a:ext>
            </a:extLst>
          </p:cNvPr>
          <p:cNvPicPr>
            <a:picLocks noChangeAspect="1"/>
          </p:cNvPicPr>
          <p:nvPr/>
        </p:nvPicPr>
        <p:blipFill>
          <a:blip r:embed="rId3"/>
          <a:stretch>
            <a:fillRect/>
          </a:stretch>
        </p:blipFill>
        <p:spPr>
          <a:xfrm>
            <a:off x="984939" y="3249186"/>
            <a:ext cx="3371380" cy="2914141"/>
          </a:xfrm>
          <a:prstGeom prst="rect">
            <a:avLst/>
          </a:prstGeom>
        </p:spPr>
      </p:pic>
      <p:sp>
        <p:nvSpPr>
          <p:cNvPr id="9" name="Rectangle 8">
            <a:extLst>
              <a:ext uri="{FF2B5EF4-FFF2-40B4-BE49-F238E27FC236}">
                <a16:creationId xmlns:a16="http://schemas.microsoft.com/office/drawing/2014/main" id="{D1561C31-FC3B-FCB8-333A-9A84ABD36B10}"/>
              </a:ext>
            </a:extLst>
          </p:cNvPr>
          <p:cNvSpPr/>
          <p:nvPr/>
        </p:nvSpPr>
        <p:spPr>
          <a:xfrm>
            <a:off x="7796838" y="5277956"/>
            <a:ext cx="2603609" cy="566057"/>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3200" dirty="0"/>
              <a:t>Word</a:t>
            </a:r>
          </a:p>
        </p:txBody>
      </p:sp>
      <p:sp>
        <p:nvSpPr>
          <p:cNvPr id="10" name="Rectangle 9">
            <a:extLst>
              <a:ext uri="{FF2B5EF4-FFF2-40B4-BE49-F238E27FC236}">
                <a16:creationId xmlns:a16="http://schemas.microsoft.com/office/drawing/2014/main" id="{2FE2FFBE-D8F4-A517-9918-F992BBC23F3D}"/>
              </a:ext>
            </a:extLst>
          </p:cNvPr>
          <p:cNvSpPr/>
          <p:nvPr/>
        </p:nvSpPr>
        <p:spPr>
          <a:xfrm>
            <a:off x="7796837" y="4425243"/>
            <a:ext cx="2603609" cy="566057"/>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3200" dirty="0"/>
              <a:t>Embedding</a:t>
            </a:r>
          </a:p>
        </p:txBody>
      </p:sp>
      <p:sp>
        <p:nvSpPr>
          <p:cNvPr id="11" name="Rectangle 10">
            <a:extLst>
              <a:ext uri="{FF2B5EF4-FFF2-40B4-BE49-F238E27FC236}">
                <a16:creationId xmlns:a16="http://schemas.microsoft.com/office/drawing/2014/main" id="{79FBEF47-E4AD-3ED1-8D3B-DB8AC836EB01}"/>
              </a:ext>
            </a:extLst>
          </p:cNvPr>
          <p:cNvSpPr/>
          <p:nvPr/>
        </p:nvSpPr>
        <p:spPr>
          <a:xfrm>
            <a:off x="7796837" y="3572530"/>
            <a:ext cx="2603609" cy="566057"/>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3200" dirty="0"/>
              <a:t>Self Attention</a:t>
            </a:r>
          </a:p>
        </p:txBody>
      </p:sp>
      <p:sp>
        <p:nvSpPr>
          <p:cNvPr id="12" name="Rectangle: Rounded Corners 11">
            <a:extLst>
              <a:ext uri="{FF2B5EF4-FFF2-40B4-BE49-F238E27FC236}">
                <a16:creationId xmlns:a16="http://schemas.microsoft.com/office/drawing/2014/main" id="{4056D47F-B6B8-7E01-0A91-86CEAA78F51B}"/>
              </a:ext>
            </a:extLst>
          </p:cNvPr>
          <p:cNvSpPr/>
          <p:nvPr/>
        </p:nvSpPr>
        <p:spPr>
          <a:xfrm>
            <a:off x="7397000" y="3304013"/>
            <a:ext cx="3314543" cy="2859314"/>
          </a:xfrm>
          <a:prstGeom prst="round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617AA8FC-7F71-FCED-ACF5-BA14A2CC09D2}"/>
              </a:ext>
            </a:extLst>
          </p:cNvPr>
          <p:cNvSpPr txBox="1"/>
          <p:nvPr/>
        </p:nvSpPr>
        <p:spPr>
          <a:xfrm>
            <a:off x="0" y="6163327"/>
            <a:ext cx="1452385" cy="523220"/>
          </a:xfrm>
          <a:prstGeom prst="rect">
            <a:avLst/>
          </a:prstGeom>
          <a:noFill/>
        </p:spPr>
        <p:txBody>
          <a:bodyPr wrap="square" rtlCol="0">
            <a:spAutoFit/>
          </a:bodyPr>
          <a:lstStyle/>
          <a:p>
            <a:pPr algn="ctr"/>
            <a:r>
              <a:rPr lang="en-US" sz="2800" dirty="0"/>
              <a:t>Encoder</a:t>
            </a:r>
          </a:p>
        </p:txBody>
      </p:sp>
      <p:sp>
        <p:nvSpPr>
          <p:cNvPr id="14" name="TextBox 13">
            <a:extLst>
              <a:ext uri="{FF2B5EF4-FFF2-40B4-BE49-F238E27FC236}">
                <a16:creationId xmlns:a16="http://schemas.microsoft.com/office/drawing/2014/main" id="{2BE69729-1126-A629-EC1D-DF514BCE0835}"/>
              </a:ext>
            </a:extLst>
          </p:cNvPr>
          <p:cNvSpPr txBox="1"/>
          <p:nvPr/>
        </p:nvSpPr>
        <p:spPr>
          <a:xfrm>
            <a:off x="10711543" y="6163327"/>
            <a:ext cx="1452385" cy="523220"/>
          </a:xfrm>
          <a:prstGeom prst="rect">
            <a:avLst/>
          </a:prstGeom>
          <a:noFill/>
        </p:spPr>
        <p:txBody>
          <a:bodyPr wrap="square" rtlCol="0">
            <a:spAutoFit/>
          </a:bodyPr>
          <a:lstStyle/>
          <a:p>
            <a:pPr algn="ctr"/>
            <a:r>
              <a:rPr lang="en-US" sz="2800" dirty="0"/>
              <a:t>Decoder</a:t>
            </a:r>
          </a:p>
        </p:txBody>
      </p:sp>
      <p:sp>
        <p:nvSpPr>
          <p:cNvPr id="15" name="TextBox 14">
            <a:extLst>
              <a:ext uri="{FF2B5EF4-FFF2-40B4-BE49-F238E27FC236}">
                <a16:creationId xmlns:a16="http://schemas.microsoft.com/office/drawing/2014/main" id="{AC47C6AB-1B52-1356-0363-8709B51DAAFF}"/>
              </a:ext>
            </a:extLst>
          </p:cNvPr>
          <p:cNvSpPr txBox="1"/>
          <p:nvPr/>
        </p:nvSpPr>
        <p:spPr>
          <a:xfrm>
            <a:off x="8396513" y="6272183"/>
            <a:ext cx="1452385" cy="523220"/>
          </a:xfrm>
          <a:prstGeom prst="rect">
            <a:avLst/>
          </a:prstGeom>
          <a:noFill/>
        </p:spPr>
        <p:txBody>
          <a:bodyPr wrap="square" rtlCol="0">
            <a:spAutoFit/>
          </a:bodyPr>
          <a:lstStyle/>
          <a:p>
            <a:pPr algn="ctr"/>
            <a:r>
              <a:rPr lang="en-US" sz="2800" dirty="0"/>
              <a:t>&lt;SOS&gt;</a:t>
            </a:r>
          </a:p>
        </p:txBody>
      </p:sp>
      <p:cxnSp>
        <p:nvCxnSpPr>
          <p:cNvPr id="17" name="Straight Arrow Connector 16">
            <a:extLst>
              <a:ext uri="{FF2B5EF4-FFF2-40B4-BE49-F238E27FC236}">
                <a16:creationId xmlns:a16="http://schemas.microsoft.com/office/drawing/2014/main" id="{D3D5B900-69F1-7D9B-3F3E-E90EE45F6F42}"/>
              </a:ext>
            </a:extLst>
          </p:cNvPr>
          <p:cNvCxnSpPr>
            <a:stCxn id="15" idx="0"/>
            <a:endCxn id="9" idx="2"/>
          </p:cNvCxnSpPr>
          <p:nvPr/>
        </p:nvCxnSpPr>
        <p:spPr>
          <a:xfrm flipH="1" flipV="1">
            <a:off x="9098643" y="5844013"/>
            <a:ext cx="24063" cy="42817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88657C24-2657-9072-1568-0674D32A2F31}"/>
              </a:ext>
            </a:extLst>
          </p:cNvPr>
          <p:cNvSpPr txBox="1"/>
          <p:nvPr/>
        </p:nvSpPr>
        <p:spPr>
          <a:xfrm>
            <a:off x="1365063" y="6245165"/>
            <a:ext cx="1452385" cy="523220"/>
          </a:xfrm>
          <a:prstGeom prst="rect">
            <a:avLst/>
          </a:prstGeom>
          <a:noFill/>
        </p:spPr>
        <p:txBody>
          <a:bodyPr wrap="square" rtlCol="0">
            <a:spAutoFit/>
          </a:bodyPr>
          <a:lstStyle/>
          <a:p>
            <a:pPr algn="ctr"/>
            <a:r>
              <a:rPr lang="en-US" sz="2800" dirty="0"/>
              <a:t>Lets</a:t>
            </a:r>
          </a:p>
        </p:txBody>
      </p:sp>
      <p:cxnSp>
        <p:nvCxnSpPr>
          <p:cNvPr id="19" name="Straight Arrow Connector 18">
            <a:extLst>
              <a:ext uri="{FF2B5EF4-FFF2-40B4-BE49-F238E27FC236}">
                <a16:creationId xmlns:a16="http://schemas.microsoft.com/office/drawing/2014/main" id="{0D9D5F0E-AE6A-9E7A-B771-E4E3CB6F114E}"/>
              </a:ext>
            </a:extLst>
          </p:cNvPr>
          <p:cNvCxnSpPr>
            <a:stCxn id="18" idx="0"/>
          </p:cNvCxnSpPr>
          <p:nvPr/>
        </p:nvCxnSpPr>
        <p:spPr>
          <a:xfrm flipH="1" flipV="1">
            <a:off x="2067193" y="5816995"/>
            <a:ext cx="24063" cy="42817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422D014A-B679-ED57-215D-8E41F7D7ECA6}"/>
              </a:ext>
            </a:extLst>
          </p:cNvPr>
          <p:cNvSpPr txBox="1"/>
          <p:nvPr/>
        </p:nvSpPr>
        <p:spPr>
          <a:xfrm>
            <a:off x="2521799" y="6269466"/>
            <a:ext cx="1452385" cy="523220"/>
          </a:xfrm>
          <a:prstGeom prst="rect">
            <a:avLst/>
          </a:prstGeom>
          <a:noFill/>
        </p:spPr>
        <p:txBody>
          <a:bodyPr wrap="square" rtlCol="0">
            <a:spAutoFit/>
          </a:bodyPr>
          <a:lstStyle/>
          <a:p>
            <a:pPr algn="ctr"/>
            <a:r>
              <a:rPr lang="en-US" sz="2800" dirty="0"/>
              <a:t>Go</a:t>
            </a:r>
          </a:p>
        </p:txBody>
      </p:sp>
      <p:cxnSp>
        <p:nvCxnSpPr>
          <p:cNvPr id="21" name="Straight Arrow Connector 20">
            <a:extLst>
              <a:ext uri="{FF2B5EF4-FFF2-40B4-BE49-F238E27FC236}">
                <a16:creationId xmlns:a16="http://schemas.microsoft.com/office/drawing/2014/main" id="{D4694B14-4250-CF12-8484-60D74BBB6D87}"/>
              </a:ext>
            </a:extLst>
          </p:cNvPr>
          <p:cNvCxnSpPr>
            <a:stCxn id="20" idx="0"/>
          </p:cNvCxnSpPr>
          <p:nvPr/>
        </p:nvCxnSpPr>
        <p:spPr>
          <a:xfrm flipH="1" flipV="1">
            <a:off x="3223929" y="5841296"/>
            <a:ext cx="24063" cy="42817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5EBE284E-80FB-D368-2708-E4490E399A8A}"/>
                  </a:ext>
                </a:extLst>
              </p:cNvPr>
              <p:cNvSpPr txBox="1"/>
              <p:nvPr/>
            </p:nvSpPr>
            <p:spPr>
              <a:xfrm>
                <a:off x="832195" y="2674322"/>
                <a:ext cx="901816" cy="52322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𝐾</m:t>
                          </m:r>
                        </m:e>
                        <m:sub>
                          <m:r>
                            <a:rPr lang="en-US" sz="2800" b="0" i="1" smtClean="0">
                              <a:latin typeface="Cambria Math" panose="02040503050406030204" pitchFamily="18" charset="0"/>
                            </a:rPr>
                            <m:t>𝐿𝑒𝑡𝑠</m:t>
                          </m:r>
                        </m:sub>
                      </m:sSub>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𝐾</m:t>
                          </m:r>
                        </m:e>
                        <m:sub>
                          <m:r>
                            <a:rPr lang="en-US" sz="2800" b="0" i="1" smtClean="0">
                              <a:latin typeface="Cambria Math" panose="02040503050406030204" pitchFamily="18" charset="0"/>
                            </a:rPr>
                            <m:t>𝐺𝑜</m:t>
                          </m:r>
                        </m:sub>
                      </m:sSub>
                    </m:oMath>
                  </m:oMathPara>
                </a14:m>
                <a:endParaRPr lang="en-US" sz="2800" dirty="0"/>
              </a:p>
            </p:txBody>
          </p:sp>
        </mc:Choice>
        <mc:Fallback xmlns="">
          <p:sp>
            <p:nvSpPr>
              <p:cNvPr id="24" name="TextBox 23">
                <a:extLst>
                  <a:ext uri="{FF2B5EF4-FFF2-40B4-BE49-F238E27FC236}">
                    <a16:creationId xmlns:a16="http://schemas.microsoft.com/office/drawing/2014/main" id="{5EBE284E-80FB-D368-2708-E4490E399A8A}"/>
                  </a:ext>
                </a:extLst>
              </p:cNvPr>
              <p:cNvSpPr txBox="1">
                <a:spLocks noRot="1" noChangeAspect="1" noMove="1" noResize="1" noEditPoints="1" noAdjustHandles="1" noChangeArrowheads="1" noChangeShapeType="1" noTextEdit="1"/>
              </p:cNvSpPr>
              <p:nvPr/>
            </p:nvSpPr>
            <p:spPr>
              <a:xfrm>
                <a:off x="832195" y="2674322"/>
                <a:ext cx="901816" cy="523220"/>
              </a:xfrm>
              <a:prstGeom prst="rect">
                <a:avLst/>
              </a:prstGeom>
              <a:blipFill>
                <a:blip r:embed="rId4"/>
                <a:stretch>
                  <a:fillRect l="-34694" r="-22449"/>
                </a:stretch>
              </a:blipFill>
            </p:spPr>
            <p:txBody>
              <a:bodyPr/>
              <a:lstStyle/>
              <a:p>
                <a:r>
                  <a:rPr lang="en-US">
                    <a:noFill/>
                  </a:rPr>
                  <a:t> </a:t>
                </a:r>
              </a:p>
            </p:txBody>
          </p:sp>
        </mc:Fallback>
      </mc:AlternateContent>
      <p:cxnSp>
        <p:nvCxnSpPr>
          <p:cNvPr id="25" name="Straight Arrow Connector 24">
            <a:extLst>
              <a:ext uri="{FF2B5EF4-FFF2-40B4-BE49-F238E27FC236}">
                <a16:creationId xmlns:a16="http://schemas.microsoft.com/office/drawing/2014/main" id="{93492986-8B71-8905-6A3C-6947F6AFF606}"/>
              </a:ext>
            </a:extLst>
          </p:cNvPr>
          <p:cNvCxnSpPr>
            <a:cxnSpLocks/>
            <a:endCxn id="39" idx="1"/>
          </p:cNvCxnSpPr>
          <p:nvPr/>
        </p:nvCxnSpPr>
        <p:spPr>
          <a:xfrm flipV="1">
            <a:off x="2169684" y="1813858"/>
            <a:ext cx="1161157" cy="143086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85A6F69C-1F9E-C90E-2E11-79017B268E6A}"/>
                  </a:ext>
                </a:extLst>
              </p:cNvPr>
              <p:cNvSpPr txBox="1"/>
              <p:nvPr/>
            </p:nvSpPr>
            <p:spPr>
              <a:xfrm>
                <a:off x="4351869" y="2806599"/>
                <a:ext cx="901816" cy="52322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𝑉</m:t>
                          </m:r>
                        </m:e>
                        <m:sub>
                          <m:r>
                            <a:rPr lang="en-US" sz="2800" b="0" i="1" smtClean="0">
                              <a:latin typeface="Cambria Math" panose="02040503050406030204" pitchFamily="18" charset="0"/>
                            </a:rPr>
                            <m:t>𝐿𝑒𝑡𝑠</m:t>
                          </m:r>
                        </m:sub>
                      </m:sSub>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𝑉</m:t>
                          </m:r>
                        </m:e>
                        <m:sub>
                          <m:r>
                            <a:rPr lang="en-US" sz="2800" b="0" i="1" smtClean="0">
                              <a:latin typeface="Cambria Math" panose="02040503050406030204" pitchFamily="18" charset="0"/>
                            </a:rPr>
                            <m:t>𝐺𝑜</m:t>
                          </m:r>
                        </m:sub>
                      </m:sSub>
                    </m:oMath>
                  </m:oMathPara>
                </a14:m>
                <a:endParaRPr lang="en-US" sz="2800" dirty="0"/>
              </a:p>
            </p:txBody>
          </p:sp>
        </mc:Choice>
        <mc:Fallback xmlns="">
          <p:sp>
            <p:nvSpPr>
              <p:cNvPr id="26" name="TextBox 25">
                <a:extLst>
                  <a:ext uri="{FF2B5EF4-FFF2-40B4-BE49-F238E27FC236}">
                    <a16:creationId xmlns:a16="http://schemas.microsoft.com/office/drawing/2014/main" id="{85A6F69C-1F9E-C90E-2E11-79017B268E6A}"/>
                  </a:ext>
                </a:extLst>
              </p:cNvPr>
              <p:cNvSpPr txBox="1">
                <a:spLocks noRot="1" noChangeAspect="1" noMove="1" noResize="1" noEditPoints="1" noAdjustHandles="1" noChangeArrowheads="1" noChangeShapeType="1" noTextEdit="1"/>
              </p:cNvSpPr>
              <p:nvPr/>
            </p:nvSpPr>
            <p:spPr>
              <a:xfrm>
                <a:off x="4351869" y="2806599"/>
                <a:ext cx="901816" cy="523220"/>
              </a:xfrm>
              <a:prstGeom prst="rect">
                <a:avLst/>
              </a:prstGeom>
              <a:blipFill>
                <a:blip r:embed="rId5"/>
                <a:stretch>
                  <a:fillRect l="-29054" r="-16892"/>
                </a:stretch>
              </a:blipFill>
            </p:spPr>
            <p:txBody>
              <a:bodyPr/>
              <a:lstStyle/>
              <a:p>
                <a:r>
                  <a:rPr lang="en-US">
                    <a:noFill/>
                  </a:rPr>
                  <a:t> </a:t>
                </a:r>
              </a:p>
            </p:txBody>
          </p:sp>
        </mc:Fallback>
      </mc:AlternateContent>
      <p:cxnSp>
        <p:nvCxnSpPr>
          <p:cNvPr id="27" name="Straight Arrow Connector 26">
            <a:extLst>
              <a:ext uri="{FF2B5EF4-FFF2-40B4-BE49-F238E27FC236}">
                <a16:creationId xmlns:a16="http://schemas.microsoft.com/office/drawing/2014/main" id="{D8D08217-ED56-075D-D847-FA833E454D95}"/>
              </a:ext>
            </a:extLst>
          </p:cNvPr>
          <p:cNvCxnSpPr>
            <a:cxnSpLocks/>
          </p:cNvCxnSpPr>
          <p:nvPr/>
        </p:nvCxnSpPr>
        <p:spPr>
          <a:xfrm flipV="1">
            <a:off x="3450053" y="2456772"/>
            <a:ext cx="669388" cy="84724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4" name="TextBox 33">
                <a:extLst>
                  <a:ext uri="{FF2B5EF4-FFF2-40B4-BE49-F238E27FC236}">
                    <a16:creationId xmlns:a16="http://schemas.microsoft.com/office/drawing/2014/main" id="{C94EDDF4-8788-AA31-17B4-F0CE62F11B82}"/>
                  </a:ext>
                </a:extLst>
              </p:cNvPr>
              <p:cNvSpPr txBox="1"/>
              <p:nvPr/>
            </p:nvSpPr>
            <p:spPr>
              <a:xfrm>
                <a:off x="9212616" y="2555472"/>
                <a:ext cx="901816" cy="52322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𝑄</m:t>
                          </m:r>
                        </m:e>
                        <m:sub>
                          <m:r>
                            <a:rPr lang="en-US" sz="2800" b="0" i="1" smtClean="0">
                              <a:latin typeface="Cambria Math" panose="02040503050406030204" pitchFamily="18" charset="0"/>
                            </a:rPr>
                            <m:t>𝑉𝑎𝑚𝑜𝑠</m:t>
                          </m:r>
                        </m:sub>
                      </m:sSub>
                    </m:oMath>
                  </m:oMathPara>
                </a14:m>
                <a:endParaRPr lang="en-US" sz="2800" dirty="0"/>
              </a:p>
            </p:txBody>
          </p:sp>
        </mc:Choice>
        <mc:Fallback>
          <p:sp>
            <p:nvSpPr>
              <p:cNvPr id="34" name="TextBox 33">
                <a:extLst>
                  <a:ext uri="{FF2B5EF4-FFF2-40B4-BE49-F238E27FC236}">
                    <a16:creationId xmlns:a16="http://schemas.microsoft.com/office/drawing/2014/main" id="{C94EDDF4-8788-AA31-17B4-F0CE62F11B82}"/>
                  </a:ext>
                </a:extLst>
              </p:cNvPr>
              <p:cNvSpPr txBox="1">
                <a:spLocks noRot="1" noChangeAspect="1" noMove="1" noResize="1" noEditPoints="1" noAdjustHandles="1" noChangeArrowheads="1" noChangeShapeType="1" noTextEdit="1"/>
              </p:cNvSpPr>
              <p:nvPr/>
            </p:nvSpPr>
            <p:spPr>
              <a:xfrm>
                <a:off x="9212616" y="2555472"/>
                <a:ext cx="901816" cy="523220"/>
              </a:xfrm>
              <a:prstGeom prst="rect">
                <a:avLst/>
              </a:prstGeom>
              <a:blipFill>
                <a:blip r:embed="rId6"/>
                <a:stretch>
                  <a:fillRect l="-12838" r="-3378"/>
                </a:stretch>
              </a:blipFill>
            </p:spPr>
            <p:txBody>
              <a:bodyPr/>
              <a:lstStyle/>
              <a:p>
                <a:r>
                  <a:rPr lang="en-US">
                    <a:noFill/>
                  </a:rPr>
                  <a:t> </a:t>
                </a:r>
              </a:p>
            </p:txBody>
          </p:sp>
        </mc:Fallback>
      </mc:AlternateContent>
      <p:cxnSp>
        <p:nvCxnSpPr>
          <p:cNvPr id="35" name="Straight Arrow Connector 34">
            <a:extLst>
              <a:ext uri="{FF2B5EF4-FFF2-40B4-BE49-F238E27FC236}">
                <a16:creationId xmlns:a16="http://schemas.microsoft.com/office/drawing/2014/main" id="{FF3676AE-3D82-DD4C-856C-2D04DECC4DD0}"/>
              </a:ext>
            </a:extLst>
          </p:cNvPr>
          <p:cNvCxnSpPr>
            <a:cxnSpLocks/>
            <a:endCxn id="39" idx="3"/>
          </p:cNvCxnSpPr>
          <p:nvPr/>
        </p:nvCxnSpPr>
        <p:spPr>
          <a:xfrm flipH="1" flipV="1">
            <a:off x="7996278" y="1813858"/>
            <a:ext cx="1126428" cy="1472016"/>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876E5F3B-D8CD-3276-7E57-FCE5F1044351}"/>
              </a:ext>
            </a:extLst>
          </p:cNvPr>
          <p:cNvSpPr/>
          <p:nvPr/>
        </p:nvSpPr>
        <p:spPr>
          <a:xfrm>
            <a:off x="3330841" y="1253538"/>
            <a:ext cx="4665437" cy="112063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3200" dirty="0"/>
              <a:t>Encoder-Decoder Attention</a:t>
            </a:r>
          </a:p>
        </p:txBody>
      </p:sp>
    </p:spTree>
    <p:extLst>
      <p:ext uri="{BB962C8B-B14F-4D97-AF65-F5344CB8AC3E}">
        <p14:creationId xmlns:p14="http://schemas.microsoft.com/office/powerpoint/2010/main" val="228004390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7F0778-6854-88A4-B99A-82ADDA3EC8A9}"/>
              </a:ext>
            </a:extLst>
          </p:cNvPr>
          <p:cNvSpPr>
            <a:spLocks noGrp="1"/>
          </p:cNvSpPr>
          <p:nvPr>
            <p:ph type="title"/>
          </p:nvPr>
        </p:nvSpPr>
        <p:spPr/>
        <p:txBody>
          <a:bodyPr/>
          <a:lstStyle/>
          <a:p>
            <a:r>
              <a:rPr lang="en-US" dirty="0"/>
              <a:t>Query, Key, Values</a:t>
            </a:r>
          </a:p>
        </p:txBody>
      </p:sp>
      <mc:AlternateContent xmlns:mc="http://schemas.openxmlformats.org/markup-compatibility/2006">
        <mc:Choice xmlns:a14="http://schemas.microsoft.com/office/drawing/2010/main" Requires="a14">
          <p:graphicFrame>
            <p:nvGraphicFramePr>
              <p:cNvPr id="3" name="Table 3">
                <a:extLst>
                  <a:ext uri="{FF2B5EF4-FFF2-40B4-BE49-F238E27FC236}">
                    <a16:creationId xmlns:a16="http://schemas.microsoft.com/office/drawing/2014/main" id="{A35BA463-FB0E-49B8-FBA8-E5AA41063808}"/>
                  </a:ext>
                </a:extLst>
              </p:cNvPr>
              <p:cNvGraphicFramePr>
                <a:graphicFrameLocks noGrp="1"/>
              </p:cNvGraphicFramePr>
              <p:nvPr>
                <p:extLst>
                  <p:ext uri="{D42A27DB-BD31-4B8C-83A1-F6EECF244321}">
                    <p14:modId xmlns:p14="http://schemas.microsoft.com/office/powerpoint/2010/main" val="2679691654"/>
                  </p:ext>
                </p:extLst>
              </p:nvPr>
            </p:nvGraphicFramePr>
            <p:xfrm>
              <a:off x="682171" y="2577498"/>
              <a:ext cx="1480458" cy="518160"/>
            </p:xfrm>
            <a:graphic>
              <a:graphicData uri="http://schemas.openxmlformats.org/drawingml/2006/table">
                <a:tbl>
                  <a:tblPr firstRow="1" bandRow="1">
                    <a:tableStyleId>{5940675A-B579-460E-94D1-54222C63F5DA}</a:tableStyleId>
                  </a:tblPr>
                  <a:tblGrid>
                    <a:gridCol w="1480458">
                      <a:extLst>
                        <a:ext uri="{9D8B030D-6E8A-4147-A177-3AD203B41FA5}">
                          <a16:colId xmlns:a16="http://schemas.microsoft.com/office/drawing/2014/main" val="3614572861"/>
                        </a:ext>
                      </a:extLst>
                    </a:gridCol>
                  </a:tblGrid>
                  <a:tr h="370840">
                    <a:tc>
                      <a:txBody>
                        <a:bodyPr/>
                        <a:lstStyle/>
                        <a:p>
                          <a:pPr algn="ctr"/>
                          <a14:m>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𝑄</m:t>
                                  </m:r>
                                </m:e>
                                <m:sub>
                                  <m:r>
                                    <a:rPr lang="en-US" sz="2800" b="0" i="1" smtClean="0">
                                      <a:latin typeface="Cambria Math" panose="02040503050406030204" pitchFamily="18" charset="0"/>
                                    </a:rPr>
                                    <m:t>𝑉𝑎𝑚𝑜𝑠</m:t>
                                  </m:r>
                                </m:sub>
                              </m:sSub>
                            </m:oMath>
                          </a14:m>
                          <a:r>
                            <a:rPr lang="en-US" sz="2800" dirty="0"/>
                            <a:t> </a:t>
                          </a:r>
                        </a:p>
                      </a:txBody>
                      <a:tcPr/>
                    </a:tc>
                    <a:extLst>
                      <a:ext uri="{0D108BD9-81ED-4DB2-BD59-A6C34878D82A}">
                        <a16:rowId xmlns:a16="http://schemas.microsoft.com/office/drawing/2014/main" val="497245897"/>
                      </a:ext>
                    </a:extLst>
                  </a:tr>
                </a:tbl>
              </a:graphicData>
            </a:graphic>
          </p:graphicFrame>
        </mc:Choice>
        <mc:Fallback>
          <p:graphicFrame>
            <p:nvGraphicFramePr>
              <p:cNvPr id="3" name="Table 3">
                <a:extLst>
                  <a:ext uri="{FF2B5EF4-FFF2-40B4-BE49-F238E27FC236}">
                    <a16:creationId xmlns:a16="http://schemas.microsoft.com/office/drawing/2014/main" id="{A35BA463-FB0E-49B8-FBA8-E5AA41063808}"/>
                  </a:ext>
                </a:extLst>
              </p:cNvPr>
              <p:cNvGraphicFramePr>
                <a:graphicFrameLocks noGrp="1"/>
              </p:cNvGraphicFramePr>
              <p:nvPr>
                <p:extLst>
                  <p:ext uri="{D42A27DB-BD31-4B8C-83A1-F6EECF244321}">
                    <p14:modId xmlns:p14="http://schemas.microsoft.com/office/powerpoint/2010/main" val="2679691654"/>
                  </p:ext>
                </p:extLst>
              </p:nvPr>
            </p:nvGraphicFramePr>
            <p:xfrm>
              <a:off x="682171" y="2577498"/>
              <a:ext cx="1480458" cy="518160"/>
            </p:xfrm>
            <a:graphic>
              <a:graphicData uri="http://schemas.openxmlformats.org/drawingml/2006/table">
                <a:tbl>
                  <a:tblPr firstRow="1" bandRow="1">
                    <a:tableStyleId>{5940675A-B579-460E-94D1-54222C63F5DA}</a:tableStyleId>
                  </a:tblPr>
                  <a:tblGrid>
                    <a:gridCol w="1480458">
                      <a:extLst>
                        <a:ext uri="{9D8B030D-6E8A-4147-A177-3AD203B41FA5}">
                          <a16:colId xmlns:a16="http://schemas.microsoft.com/office/drawing/2014/main" val="3614572861"/>
                        </a:ext>
                      </a:extLst>
                    </a:gridCol>
                  </a:tblGrid>
                  <a:tr h="518160">
                    <a:tc>
                      <a:txBody>
                        <a:bodyPr/>
                        <a:lstStyle/>
                        <a:p>
                          <a:endParaRPr lang="en-US"/>
                        </a:p>
                      </a:txBody>
                      <a:tcPr>
                        <a:blipFill>
                          <a:blip r:embed="rId3"/>
                          <a:stretch>
                            <a:fillRect l="-410" t="-1163" r="-820" b="-2326"/>
                          </a:stretch>
                        </a:blipFill>
                      </a:tcPr>
                    </a:tc>
                    <a:extLst>
                      <a:ext uri="{0D108BD9-81ED-4DB2-BD59-A6C34878D82A}">
                        <a16:rowId xmlns:a16="http://schemas.microsoft.com/office/drawing/2014/main" val="497245897"/>
                      </a:ext>
                    </a:extLst>
                  </a:tr>
                </a:tbl>
              </a:graphicData>
            </a:graphic>
          </p:graphicFrame>
        </mc:Fallback>
      </mc:AlternateContent>
      <mc:AlternateContent xmlns:mc="http://schemas.openxmlformats.org/markup-compatibility/2006">
        <mc:Choice xmlns:a14="http://schemas.microsoft.com/office/drawing/2010/main" Requires="a14">
          <p:graphicFrame>
            <p:nvGraphicFramePr>
              <p:cNvPr id="5" name="Table 3">
                <a:extLst>
                  <a:ext uri="{FF2B5EF4-FFF2-40B4-BE49-F238E27FC236}">
                    <a16:creationId xmlns:a16="http://schemas.microsoft.com/office/drawing/2014/main" id="{B0C1B3B6-4AC1-8565-1AA5-3435B2FBD4DF}"/>
                  </a:ext>
                </a:extLst>
              </p:cNvPr>
              <p:cNvGraphicFramePr>
                <a:graphicFrameLocks noGrp="1"/>
              </p:cNvGraphicFramePr>
              <p:nvPr>
                <p:extLst>
                  <p:ext uri="{D42A27DB-BD31-4B8C-83A1-F6EECF244321}">
                    <p14:modId xmlns:p14="http://schemas.microsoft.com/office/powerpoint/2010/main" val="3115591009"/>
                  </p:ext>
                </p:extLst>
              </p:nvPr>
            </p:nvGraphicFramePr>
            <p:xfrm>
              <a:off x="4506685" y="2577498"/>
              <a:ext cx="1480458" cy="1076008"/>
            </p:xfrm>
            <a:graphic>
              <a:graphicData uri="http://schemas.openxmlformats.org/drawingml/2006/table">
                <a:tbl>
                  <a:tblPr firstRow="1" bandRow="1">
                    <a:tableStyleId>{5940675A-B579-460E-94D1-54222C63F5DA}</a:tableStyleId>
                  </a:tblPr>
                  <a:tblGrid>
                    <a:gridCol w="1480458">
                      <a:extLst>
                        <a:ext uri="{9D8B030D-6E8A-4147-A177-3AD203B41FA5}">
                          <a16:colId xmlns:a16="http://schemas.microsoft.com/office/drawing/2014/main" val="3614572861"/>
                        </a:ext>
                      </a:extLst>
                    </a:gridCol>
                  </a:tblGrid>
                  <a:tr h="370840">
                    <a:tc>
                      <a:txBody>
                        <a:bodyPr/>
                        <a:lstStyle/>
                        <a:p>
                          <a:pPr algn="ctr"/>
                          <a14:m>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𝐾</m:t>
                                  </m:r>
                                </m:e>
                                <m:sub>
                                  <m:r>
                                    <a:rPr lang="en-US" sz="2800" b="0" i="1" smtClean="0">
                                      <a:latin typeface="Cambria Math" panose="02040503050406030204" pitchFamily="18" charset="0"/>
                                    </a:rPr>
                                    <m:t>𝐿𝑒</m:t>
                                  </m:r>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𝑡</m:t>
                                      </m:r>
                                    </m:e>
                                    <m:sup>
                                      <m:r>
                                        <a:rPr lang="en-US" sz="2800" b="0" i="1" smtClean="0">
                                          <a:latin typeface="Cambria Math" panose="02040503050406030204" pitchFamily="18" charset="0"/>
                                        </a:rPr>
                                        <m:t>′</m:t>
                                      </m:r>
                                    </m:sup>
                                  </m:sSup>
                                  <m:r>
                                    <a:rPr lang="en-US" sz="2800" b="0" i="1" smtClean="0">
                                      <a:latin typeface="Cambria Math" panose="02040503050406030204" pitchFamily="18" charset="0"/>
                                    </a:rPr>
                                    <m:t>𝑠</m:t>
                                  </m:r>
                                </m:sub>
                              </m:sSub>
                            </m:oMath>
                          </a14:m>
                          <a:r>
                            <a:rPr lang="en-US" sz="2800" dirty="0"/>
                            <a:t> </a:t>
                          </a:r>
                        </a:p>
                      </a:txBody>
                      <a:tcPr/>
                    </a:tc>
                    <a:extLst>
                      <a:ext uri="{0D108BD9-81ED-4DB2-BD59-A6C34878D82A}">
                        <a16:rowId xmlns:a16="http://schemas.microsoft.com/office/drawing/2014/main" val="497245897"/>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𝐾</m:t>
                                    </m:r>
                                  </m:e>
                                  <m:sub>
                                    <m:r>
                                      <a:rPr lang="en-US" sz="2800" b="0" i="1" smtClean="0">
                                        <a:latin typeface="Cambria Math" panose="02040503050406030204" pitchFamily="18" charset="0"/>
                                      </a:rPr>
                                      <m:t>𝑔𝑜</m:t>
                                    </m:r>
                                  </m:sub>
                                </m:sSub>
                              </m:oMath>
                            </m:oMathPara>
                          </a14:m>
                          <a:endParaRPr lang="en-US" sz="2800" dirty="0"/>
                        </a:p>
                      </a:txBody>
                      <a:tcPr/>
                    </a:tc>
                    <a:extLst>
                      <a:ext uri="{0D108BD9-81ED-4DB2-BD59-A6C34878D82A}">
                        <a16:rowId xmlns:a16="http://schemas.microsoft.com/office/drawing/2014/main" val="3740027808"/>
                      </a:ext>
                    </a:extLst>
                  </a:tr>
                </a:tbl>
              </a:graphicData>
            </a:graphic>
          </p:graphicFrame>
        </mc:Choice>
        <mc:Fallback>
          <p:graphicFrame>
            <p:nvGraphicFramePr>
              <p:cNvPr id="5" name="Table 3">
                <a:extLst>
                  <a:ext uri="{FF2B5EF4-FFF2-40B4-BE49-F238E27FC236}">
                    <a16:creationId xmlns:a16="http://schemas.microsoft.com/office/drawing/2014/main" id="{B0C1B3B6-4AC1-8565-1AA5-3435B2FBD4DF}"/>
                  </a:ext>
                </a:extLst>
              </p:cNvPr>
              <p:cNvGraphicFramePr>
                <a:graphicFrameLocks noGrp="1"/>
              </p:cNvGraphicFramePr>
              <p:nvPr>
                <p:extLst>
                  <p:ext uri="{D42A27DB-BD31-4B8C-83A1-F6EECF244321}">
                    <p14:modId xmlns:p14="http://schemas.microsoft.com/office/powerpoint/2010/main" val="3115591009"/>
                  </p:ext>
                </p:extLst>
              </p:nvPr>
            </p:nvGraphicFramePr>
            <p:xfrm>
              <a:off x="4506685" y="2577498"/>
              <a:ext cx="1480458" cy="1076008"/>
            </p:xfrm>
            <a:graphic>
              <a:graphicData uri="http://schemas.openxmlformats.org/drawingml/2006/table">
                <a:tbl>
                  <a:tblPr firstRow="1" bandRow="1">
                    <a:tableStyleId>{5940675A-B579-460E-94D1-54222C63F5DA}</a:tableStyleId>
                  </a:tblPr>
                  <a:tblGrid>
                    <a:gridCol w="1480458">
                      <a:extLst>
                        <a:ext uri="{9D8B030D-6E8A-4147-A177-3AD203B41FA5}">
                          <a16:colId xmlns:a16="http://schemas.microsoft.com/office/drawing/2014/main" val="3614572861"/>
                        </a:ext>
                      </a:extLst>
                    </a:gridCol>
                  </a:tblGrid>
                  <a:tr h="523177">
                    <a:tc>
                      <a:txBody>
                        <a:bodyPr/>
                        <a:lstStyle/>
                        <a:p>
                          <a:endParaRPr lang="en-US"/>
                        </a:p>
                      </a:txBody>
                      <a:tcPr>
                        <a:blipFill>
                          <a:blip r:embed="rId4"/>
                          <a:stretch>
                            <a:fillRect l="-410" t="-1149" r="-820" b="-106897"/>
                          </a:stretch>
                        </a:blipFill>
                      </a:tcPr>
                    </a:tc>
                    <a:extLst>
                      <a:ext uri="{0D108BD9-81ED-4DB2-BD59-A6C34878D82A}">
                        <a16:rowId xmlns:a16="http://schemas.microsoft.com/office/drawing/2014/main" val="497245897"/>
                      </a:ext>
                    </a:extLst>
                  </a:tr>
                  <a:tr h="552831">
                    <a:tc>
                      <a:txBody>
                        <a:bodyPr/>
                        <a:lstStyle/>
                        <a:p>
                          <a:endParaRPr lang="en-US"/>
                        </a:p>
                      </a:txBody>
                      <a:tcPr>
                        <a:blipFill>
                          <a:blip r:embed="rId4"/>
                          <a:stretch>
                            <a:fillRect l="-410" t="-96703" r="-820" b="-2198"/>
                          </a:stretch>
                        </a:blipFill>
                      </a:tcPr>
                    </a:tc>
                    <a:extLst>
                      <a:ext uri="{0D108BD9-81ED-4DB2-BD59-A6C34878D82A}">
                        <a16:rowId xmlns:a16="http://schemas.microsoft.com/office/drawing/2014/main" val="3740027808"/>
                      </a:ext>
                    </a:extLst>
                  </a:tr>
                </a:tbl>
              </a:graphicData>
            </a:graphic>
          </p:graphicFrame>
        </mc:Fallback>
      </mc:AlternateContent>
      <p:cxnSp>
        <p:nvCxnSpPr>
          <p:cNvPr id="11" name="Straight Connector 10">
            <a:extLst>
              <a:ext uri="{FF2B5EF4-FFF2-40B4-BE49-F238E27FC236}">
                <a16:creationId xmlns:a16="http://schemas.microsoft.com/office/drawing/2014/main" id="{65F2A5F1-3A11-756D-C0F3-9A1B9319A487}"/>
              </a:ext>
            </a:extLst>
          </p:cNvPr>
          <p:cNvCxnSpPr>
            <a:cxnSpLocks/>
          </p:cNvCxnSpPr>
          <p:nvPr/>
        </p:nvCxnSpPr>
        <p:spPr>
          <a:xfrm>
            <a:off x="2032000" y="2801261"/>
            <a:ext cx="2448013" cy="624141"/>
          </a:xfrm>
          <a:prstGeom prst="line">
            <a:avLst/>
          </a:prstGeom>
          <a:ln w="1905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graphicFrame>
            <p:nvGraphicFramePr>
              <p:cNvPr id="8" name="Table 3">
                <a:extLst>
                  <a:ext uri="{FF2B5EF4-FFF2-40B4-BE49-F238E27FC236}">
                    <a16:creationId xmlns:a16="http://schemas.microsoft.com/office/drawing/2014/main" id="{48F4D588-71DD-E93F-3CB8-1FD8C4F4E2B4}"/>
                  </a:ext>
                </a:extLst>
              </p:cNvPr>
              <p:cNvGraphicFramePr>
                <a:graphicFrameLocks noGrp="1"/>
              </p:cNvGraphicFramePr>
              <p:nvPr>
                <p:extLst>
                  <p:ext uri="{D42A27DB-BD31-4B8C-83A1-F6EECF244321}">
                    <p14:modId xmlns:p14="http://schemas.microsoft.com/office/powerpoint/2010/main" val="1339724480"/>
                  </p:ext>
                </p:extLst>
              </p:nvPr>
            </p:nvGraphicFramePr>
            <p:xfrm>
              <a:off x="8331199" y="2577498"/>
              <a:ext cx="1480458" cy="1076008"/>
            </p:xfrm>
            <a:graphic>
              <a:graphicData uri="http://schemas.openxmlformats.org/drawingml/2006/table">
                <a:tbl>
                  <a:tblPr firstRow="1" bandRow="1">
                    <a:tableStyleId>{5940675A-B579-460E-94D1-54222C63F5DA}</a:tableStyleId>
                  </a:tblPr>
                  <a:tblGrid>
                    <a:gridCol w="1480458">
                      <a:extLst>
                        <a:ext uri="{9D8B030D-6E8A-4147-A177-3AD203B41FA5}">
                          <a16:colId xmlns:a16="http://schemas.microsoft.com/office/drawing/2014/main" val="3614572861"/>
                        </a:ext>
                      </a:extLst>
                    </a:gridCol>
                  </a:tblGrid>
                  <a:tr h="370840">
                    <a:tc>
                      <a:txBody>
                        <a:bodyPr/>
                        <a:lstStyle/>
                        <a:p>
                          <a:pPr algn="ctr"/>
                          <a14:m>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𝑉</m:t>
                                  </m:r>
                                </m:e>
                                <m:sub>
                                  <m:r>
                                    <a:rPr lang="en-US" sz="2800" b="0" i="1" smtClean="0">
                                      <a:latin typeface="Cambria Math" panose="02040503050406030204" pitchFamily="18" charset="0"/>
                                    </a:rPr>
                                    <m:t>𝐿𝑒</m:t>
                                  </m:r>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𝑡</m:t>
                                      </m:r>
                                    </m:e>
                                    <m:sup>
                                      <m:r>
                                        <a:rPr lang="en-US" sz="2800" b="0" i="1" smtClean="0">
                                          <a:latin typeface="Cambria Math" panose="02040503050406030204" pitchFamily="18" charset="0"/>
                                        </a:rPr>
                                        <m:t>′</m:t>
                                      </m:r>
                                    </m:sup>
                                  </m:sSup>
                                  <m:r>
                                    <a:rPr lang="en-US" sz="2800" b="0" i="1" smtClean="0">
                                      <a:latin typeface="Cambria Math" panose="02040503050406030204" pitchFamily="18" charset="0"/>
                                    </a:rPr>
                                    <m:t>𝑠</m:t>
                                  </m:r>
                                </m:sub>
                              </m:sSub>
                            </m:oMath>
                          </a14:m>
                          <a:r>
                            <a:rPr lang="en-US" sz="2800" dirty="0"/>
                            <a:t> </a:t>
                          </a:r>
                        </a:p>
                      </a:txBody>
                      <a:tcPr/>
                    </a:tc>
                    <a:extLst>
                      <a:ext uri="{0D108BD9-81ED-4DB2-BD59-A6C34878D82A}">
                        <a16:rowId xmlns:a16="http://schemas.microsoft.com/office/drawing/2014/main" val="497245897"/>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𝑉</m:t>
                                    </m:r>
                                  </m:e>
                                  <m:sub>
                                    <m:r>
                                      <a:rPr lang="en-US" sz="2800" b="0" i="1" smtClean="0">
                                        <a:latin typeface="Cambria Math" panose="02040503050406030204" pitchFamily="18" charset="0"/>
                                      </a:rPr>
                                      <m:t>𝑔𝑜</m:t>
                                    </m:r>
                                  </m:sub>
                                </m:sSub>
                              </m:oMath>
                            </m:oMathPara>
                          </a14:m>
                          <a:endParaRPr lang="en-US" sz="2800" dirty="0"/>
                        </a:p>
                      </a:txBody>
                      <a:tcPr/>
                    </a:tc>
                    <a:extLst>
                      <a:ext uri="{0D108BD9-81ED-4DB2-BD59-A6C34878D82A}">
                        <a16:rowId xmlns:a16="http://schemas.microsoft.com/office/drawing/2014/main" val="3740027808"/>
                      </a:ext>
                    </a:extLst>
                  </a:tr>
                </a:tbl>
              </a:graphicData>
            </a:graphic>
          </p:graphicFrame>
        </mc:Choice>
        <mc:Fallback>
          <p:graphicFrame>
            <p:nvGraphicFramePr>
              <p:cNvPr id="8" name="Table 3">
                <a:extLst>
                  <a:ext uri="{FF2B5EF4-FFF2-40B4-BE49-F238E27FC236}">
                    <a16:creationId xmlns:a16="http://schemas.microsoft.com/office/drawing/2014/main" id="{48F4D588-71DD-E93F-3CB8-1FD8C4F4E2B4}"/>
                  </a:ext>
                </a:extLst>
              </p:cNvPr>
              <p:cNvGraphicFramePr>
                <a:graphicFrameLocks noGrp="1"/>
              </p:cNvGraphicFramePr>
              <p:nvPr>
                <p:extLst>
                  <p:ext uri="{D42A27DB-BD31-4B8C-83A1-F6EECF244321}">
                    <p14:modId xmlns:p14="http://schemas.microsoft.com/office/powerpoint/2010/main" val="1339724480"/>
                  </p:ext>
                </p:extLst>
              </p:nvPr>
            </p:nvGraphicFramePr>
            <p:xfrm>
              <a:off x="8331199" y="2577498"/>
              <a:ext cx="1480458" cy="1076008"/>
            </p:xfrm>
            <a:graphic>
              <a:graphicData uri="http://schemas.openxmlformats.org/drawingml/2006/table">
                <a:tbl>
                  <a:tblPr firstRow="1" bandRow="1">
                    <a:tableStyleId>{5940675A-B579-460E-94D1-54222C63F5DA}</a:tableStyleId>
                  </a:tblPr>
                  <a:tblGrid>
                    <a:gridCol w="1480458">
                      <a:extLst>
                        <a:ext uri="{9D8B030D-6E8A-4147-A177-3AD203B41FA5}">
                          <a16:colId xmlns:a16="http://schemas.microsoft.com/office/drawing/2014/main" val="3614572861"/>
                        </a:ext>
                      </a:extLst>
                    </a:gridCol>
                  </a:tblGrid>
                  <a:tr h="523177">
                    <a:tc>
                      <a:txBody>
                        <a:bodyPr/>
                        <a:lstStyle/>
                        <a:p>
                          <a:endParaRPr lang="en-US"/>
                        </a:p>
                      </a:txBody>
                      <a:tcPr>
                        <a:blipFill>
                          <a:blip r:embed="rId5"/>
                          <a:stretch>
                            <a:fillRect l="-410" t="-1149" r="-820" b="-106897"/>
                          </a:stretch>
                        </a:blipFill>
                      </a:tcPr>
                    </a:tc>
                    <a:extLst>
                      <a:ext uri="{0D108BD9-81ED-4DB2-BD59-A6C34878D82A}">
                        <a16:rowId xmlns:a16="http://schemas.microsoft.com/office/drawing/2014/main" val="497245897"/>
                      </a:ext>
                    </a:extLst>
                  </a:tr>
                  <a:tr h="552831">
                    <a:tc>
                      <a:txBody>
                        <a:bodyPr/>
                        <a:lstStyle/>
                        <a:p>
                          <a:endParaRPr lang="en-US"/>
                        </a:p>
                      </a:txBody>
                      <a:tcPr>
                        <a:blipFill>
                          <a:blip r:embed="rId5"/>
                          <a:stretch>
                            <a:fillRect l="-410" t="-96703" r="-820" b="-2198"/>
                          </a:stretch>
                        </a:blipFill>
                      </a:tcPr>
                    </a:tc>
                    <a:extLst>
                      <a:ext uri="{0D108BD9-81ED-4DB2-BD59-A6C34878D82A}">
                        <a16:rowId xmlns:a16="http://schemas.microsoft.com/office/drawing/2014/main" val="3740027808"/>
                      </a:ext>
                    </a:extLst>
                  </a:tr>
                </a:tbl>
              </a:graphicData>
            </a:graphic>
          </p:graphicFrame>
        </mc:Fallback>
      </mc:AlternateContent>
      <p:cxnSp>
        <p:nvCxnSpPr>
          <p:cNvPr id="19" name="Straight Connector 18">
            <a:extLst>
              <a:ext uri="{FF2B5EF4-FFF2-40B4-BE49-F238E27FC236}">
                <a16:creationId xmlns:a16="http://schemas.microsoft.com/office/drawing/2014/main" id="{ABE70043-D0AA-436F-59FD-DB45DDB8090C}"/>
              </a:ext>
            </a:extLst>
          </p:cNvPr>
          <p:cNvCxnSpPr>
            <a:cxnSpLocks/>
          </p:cNvCxnSpPr>
          <p:nvPr/>
        </p:nvCxnSpPr>
        <p:spPr>
          <a:xfrm>
            <a:off x="5987143" y="3362249"/>
            <a:ext cx="2344056"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58E01401-0647-6C60-DFE2-00E8BBED6D25}"/>
              </a:ext>
            </a:extLst>
          </p:cNvPr>
          <p:cNvSpPr txBox="1"/>
          <p:nvPr/>
        </p:nvSpPr>
        <p:spPr>
          <a:xfrm>
            <a:off x="6435465" y="2809178"/>
            <a:ext cx="583814" cy="369332"/>
          </a:xfrm>
          <a:prstGeom prst="rect">
            <a:avLst/>
          </a:prstGeom>
          <a:noFill/>
        </p:spPr>
        <p:txBody>
          <a:bodyPr wrap="none" rtlCol="0">
            <a:spAutoFit/>
          </a:bodyPr>
          <a:lstStyle/>
          <a:p>
            <a:r>
              <a:rPr lang="en-US" dirty="0"/>
              <a:t>70%</a:t>
            </a:r>
          </a:p>
        </p:txBody>
      </p:sp>
      <p:sp>
        <p:nvSpPr>
          <p:cNvPr id="32" name="TextBox 31">
            <a:extLst>
              <a:ext uri="{FF2B5EF4-FFF2-40B4-BE49-F238E27FC236}">
                <a16:creationId xmlns:a16="http://schemas.microsoft.com/office/drawing/2014/main" id="{3727B058-67E2-7216-649C-5F063BA82B85}"/>
              </a:ext>
            </a:extLst>
          </p:cNvPr>
          <p:cNvSpPr txBox="1"/>
          <p:nvPr/>
        </p:nvSpPr>
        <p:spPr>
          <a:xfrm>
            <a:off x="6435465" y="3353462"/>
            <a:ext cx="583814" cy="369332"/>
          </a:xfrm>
          <a:prstGeom prst="rect">
            <a:avLst/>
          </a:prstGeom>
          <a:noFill/>
        </p:spPr>
        <p:txBody>
          <a:bodyPr wrap="none" rtlCol="0">
            <a:spAutoFit/>
          </a:bodyPr>
          <a:lstStyle/>
          <a:p>
            <a:r>
              <a:rPr lang="en-US" dirty="0"/>
              <a:t>30%</a:t>
            </a:r>
          </a:p>
        </p:txBody>
      </p:sp>
      <p:sp>
        <p:nvSpPr>
          <p:cNvPr id="20" name="TextBox 19">
            <a:extLst>
              <a:ext uri="{FF2B5EF4-FFF2-40B4-BE49-F238E27FC236}">
                <a16:creationId xmlns:a16="http://schemas.microsoft.com/office/drawing/2014/main" id="{1DC35D72-99FE-063A-352C-AEAE4745A5DE}"/>
              </a:ext>
            </a:extLst>
          </p:cNvPr>
          <p:cNvSpPr txBox="1"/>
          <p:nvPr/>
        </p:nvSpPr>
        <p:spPr>
          <a:xfrm>
            <a:off x="6630846" y="2378529"/>
            <a:ext cx="1160777" cy="369332"/>
          </a:xfrm>
          <a:prstGeom prst="rect">
            <a:avLst/>
          </a:prstGeom>
          <a:noFill/>
        </p:spPr>
        <p:txBody>
          <a:bodyPr wrap="square" rtlCol="0">
            <a:spAutoFit/>
          </a:bodyPr>
          <a:lstStyle/>
          <a:p>
            <a:r>
              <a:rPr lang="en-US" dirty="0"/>
              <a:t>(SoftMax)</a:t>
            </a:r>
          </a:p>
        </p:txBody>
      </p:sp>
      <p:sp>
        <p:nvSpPr>
          <p:cNvPr id="4" name="Right Brace 3">
            <a:extLst>
              <a:ext uri="{FF2B5EF4-FFF2-40B4-BE49-F238E27FC236}">
                <a16:creationId xmlns:a16="http://schemas.microsoft.com/office/drawing/2014/main" id="{1162AC03-102C-1CFD-5517-B0F50AEDF8D9}"/>
              </a:ext>
            </a:extLst>
          </p:cNvPr>
          <p:cNvSpPr/>
          <p:nvPr/>
        </p:nvSpPr>
        <p:spPr>
          <a:xfrm>
            <a:off x="10029371" y="2747861"/>
            <a:ext cx="230608" cy="905645"/>
          </a:xfrm>
          <a:prstGeom prst="rightBrace">
            <a:avLst/>
          </a:prstGeom>
          <a:ln w="571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TextBox 11">
            <a:extLst>
              <a:ext uri="{FF2B5EF4-FFF2-40B4-BE49-F238E27FC236}">
                <a16:creationId xmlns:a16="http://schemas.microsoft.com/office/drawing/2014/main" id="{DA00B49E-EA38-8514-46A2-DBF22B41C375}"/>
              </a:ext>
            </a:extLst>
          </p:cNvPr>
          <p:cNvSpPr txBox="1"/>
          <p:nvPr/>
        </p:nvSpPr>
        <p:spPr>
          <a:xfrm>
            <a:off x="10259979" y="2721433"/>
            <a:ext cx="1679798" cy="1200329"/>
          </a:xfrm>
          <a:prstGeom prst="rect">
            <a:avLst/>
          </a:prstGeom>
          <a:noFill/>
        </p:spPr>
        <p:txBody>
          <a:bodyPr wrap="square" rtlCol="0">
            <a:spAutoFit/>
          </a:bodyPr>
          <a:lstStyle/>
          <a:p>
            <a:r>
              <a:rPr lang="en-US" dirty="0"/>
              <a:t>Sum = Encoder-Decoder Attention value of “Vamos”</a:t>
            </a:r>
          </a:p>
        </p:txBody>
      </p:sp>
      <p:sp>
        <p:nvSpPr>
          <p:cNvPr id="14" name="Rectangle 13">
            <a:extLst>
              <a:ext uri="{FF2B5EF4-FFF2-40B4-BE49-F238E27FC236}">
                <a16:creationId xmlns:a16="http://schemas.microsoft.com/office/drawing/2014/main" id="{74BBA11E-6D96-B5D8-4AA7-36CF23D7B90C}"/>
              </a:ext>
            </a:extLst>
          </p:cNvPr>
          <p:cNvSpPr/>
          <p:nvPr/>
        </p:nvSpPr>
        <p:spPr>
          <a:xfrm>
            <a:off x="6516210" y="3977194"/>
            <a:ext cx="1384916" cy="36933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t>Multiply</a:t>
            </a:r>
          </a:p>
        </p:txBody>
      </p:sp>
      <p:cxnSp>
        <p:nvCxnSpPr>
          <p:cNvPr id="16" name="Straight Arrow Connector 15">
            <a:extLst>
              <a:ext uri="{FF2B5EF4-FFF2-40B4-BE49-F238E27FC236}">
                <a16:creationId xmlns:a16="http://schemas.microsoft.com/office/drawing/2014/main" id="{90DFEEDB-F3CE-1C16-1739-0B6C4230A024}"/>
              </a:ext>
            </a:extLst>
          </p:cNvPr>
          <p:cNvCxnSpPr>
            <a:cxnSpLocks/>
            <a:stCxn id="14" idx="0"/>
          </p:cNvCxnSpPr>
          <p:nvPr/>
        </p:nvCxnSpPr>
        <p:spPr>
          <a:xfrm flipV="1">
            <a:off x="7208668" y="3401947"/>
            <a:ext cx="0" cy="5752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53224415-BB63-8CD3-DC23-E8F102987F67}"/>
              </a:ext>
            </a:extLst>
          </p:cNvPr>
          <p:cNvCxnSpPr>
            <a:cxnSpLocks/>
            <a:stCxn id="14" idx="3"/>
          </p:cNvCxnSpPr>
          <p:nvPr/>
        </p:nvCxnSpPr>
        <p:spPr>
          <a:xfrm flipV="1">
            <a:off x="7901126" y="3633697"/>
            <a:ext cx="503069" cy="5281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348F2DD2-8CB4-C782-B906-B2D2C2086E09}"/>
              </a:ext>
            </a:extLst>
          </p:cNvPr>
          <p:cNvSpPr/>
          <p:nvPr/>
        </p:nvSpPr>
        <p:spPr>
          <a:xfrm>
            <a:off x="2612866" y="3977194"/>
            <a:ext cx="1384916" cy="36933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t>Dot Product</a:t>
            </a:r>
          </a:p>
        </p:txBody>
      </p:sp>
      <p:cxnSp>
        <p:nvCxnSpPr>
          <p:cNvPr id="21" name="Straight Arrow Connector 20">
            <a:extLst>
              <a:ext uri="{FF2B5EF4-FFF2-40B4-BE49-F238E27FC236}">
                <a16:creationId xmlns:a16="http://schemas.microsoft.com/office/drawing/2014/main" id="{5B188E99-1AF0-C4DF-A0EB-AA678CC5B773}"/>
              </a:ext>
            </a:extLst>
          </p:cNvPr>
          <p:cNvCxnSpPr>
            <a:cxnSpLocks/>
            <a:stCxn id="18" idx="1"/>
          </p:cNvCxnSpPr>
          <p:nvPr/>
        </p:nvCxnSpPr>
        <p:spPr>
          <a:xfrm flipH="1" flipV="1">
            <a:off x="2162629" y="3095658"/>
            <a:ext cx="450237" cy="10662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1FA03AA6-687E-DDCE-42C8-6EE7EEDC04A6}"/>
              </a:ext>
            </a:extLst>
          </p:cNvPr>
          <p:cNvCxnSpPr>
            <a:cxnSpLocks/>
            <a:stCxn id="18" idx="3"/>
          </p:cNvCxnSpPr>
          <p:nvPr/>
        </p:nvCxnSpPr>
        <p:spPr>
          <a:xfrm flipV="1">
            <a:off x="3997782" y="3633697"/>
            <a:ext cx="503069" cy="5281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9D134061-0E66-0965-1EE4-E0771D289E00}"/>
              </a:ext>
            </a:extLst>
          </p:cNvPr>
          <p:cNvCxnSpPr/>
          <p:nvPr/>
        </p:nvCxnSpPr>
        <p:spPr>
          <a:xfrm>
            <a:off x="2032000" y="2801261"/>
            <a:ext cx="2474685" cy="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AB262302-1667-A732-B70B-F2186A6359AB}"/>
              </a:ext>
            </a:extLst>
          </p:cNvPr>
          <p:cNvCxnSpPr>
            <a:cxnSpLocks/>
          </p:cNvCxnSpPr>
          <p:nvPr/>
        </p:nvCxnSpPr>
        <p:spPr>
          <a:xfrm flipV="1">
            <a:off x="5987143" y="2815775"/>
            <a:ext cx="2344056" cy="7259"/>
          </a:xfrm>
          <a:prstGeom prst="line">
            <a:avLst/>
          </a:prstGeom>
          <a:ln w="76200"/>
        </p:spPr>
        <p:style>
          <a:lnRef idx="1">
            <a:schemeClr val="accent1"/>
          </a:lnRef>
          <a:fillRef idx="0">
            <a:schemeClr val="accent1"/>
          </a:fillRef>
          <a:effectRef idx="0">
            <a:schemeClr val="accent1"/>
          </a:effectRef>
          <a:fontRef idx="minor">
            <a:schemeClr val="tx1"/>
          </a:fontRef>
        </p:style>
      </p:cxnSp>
      <p:pic>
        <p:nvPicPr>
          <p:cNvPr id="28" name="Picture 27">
            <a:extLst>
              <a:ext uri="{FF2B5EF4-FFF2-40B4-BE49-F238E27FC236}">
                <a16:creationId xmlns:a16="http://schemas.microsoft.com/office/drawing/2014/main" id="{10374CE0-8F2C-222F-088E-84D8D6B0B217}"/>
              </a:ext>
            </a:extLst>
          </p:cNvPr>
          <p:cNvPicPr>
            <a:picLocks noChangeAspect="1"/>
          </p:cNvPicPr>
          <p:nvPr/>
        </p:nvPicPr>
        <p:blipFill>
          <a:blip r:embed="rId6"/>
          <a:stretch>
            <a:fillRect/>
          </a:stretch>
        </p:blipFill>
        <p:spPr>
          <a:xfrm>
            <a:off x="8389311" y="4952507"/>
            <a:ext cx="3741335" cy="1837645"/>
          </a:xfrm>
          <a:prstGeom prst="rect">
            <a:avLst/>
          </a:prstGeom>
        </p:spPr>
      </p:pic>
    </p:spTree>
    <p:extLst>
      <p:ext uri="{BB962C8B-B14F-4D97-AF65-F5344CB8AC3E}">
        <p14:creationId xmlns:p14="http://schemas.microsoft.com/office/powerpoint/2010/main" val="320116648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5" name="Straight Connector 24">
            <a:extLst>
              <a:ext uri="{FF2B5EF4-FFF2-40B4-BE49-F238E27FC236}">
                <a16:creationId xmlns:a16="http://schemas.microsoft.com/office/drawing/2014/main" id="{42EF70FB-EEA7-D38C-09CB-1CA345109200}"/>
              </a:ext>
            </a:extLst>
          </p:cNvPr>
          <p:cNvCxnSpPr>
            <a:cxnSpLocks/>
          </p:cNvCxnSpPr>
          <p:nvPr/>
        </p:nvCxnSpPr>
        <p:spPr>
          <a:xfrm flipV="1">
            <a:off x="5457371" y="3126199"/>
            <a:ext cx="638629" cy="1155515"/>
          </a:xfrm>
          <a:prstGeom prst="line">
            <a:avLst/>
          </a:prstGeom>
          <a:ln w="57150">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BB22AD33-E51A-037A-38DE-4CB90233CAB1}"/>
              </a:ext>
            </a:extLst>
          </p:cNvPr>
          <p:cNvSpPr/>
          <p:nvPr/>
        </p:nvSpPr>
        <p:spPr>
          <a:xfrm>
            <a:off x="6029301" y="1170388"/>
            <a:ext cx="2710604" cy="1955811"/>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800" dirty="0"/>
              <a:t>Fully Connected Layer</a:t>
            </a:r>
          </a:p>
        </p:txBody>
      </p:sp>
      <p:cxnSp>
        <p:nvCxnSpPr>
          <p:cNvPr id="27" name="Straight Connector 26">
            <a:extLst>
              <a:ext uri="{FF2B5EF4-FFF2-40B4-BE49-F238E27FC236}">
                <a16:creationId xmlns:a16="http://schemas.microsoft.com/office/drawing/2014/main" id="{8F8141E9-A89A-763E-42CB-FBF3111E90DA}"/>
              </a:ext>
            </a:extLst>
          </p:cNvPr>
          <p:cNvCxnSpPr>
            <a:cxnSpLocks/>
            <a:endCxn id="26" idx="1"/>
          </p:cNvCxnSpPr>
          <p:nvPr/>
        </p:nvCxnSpPr>
        <p:spPr>
          <a:xfrm flipV="1">
            <a:off x="4281714" y="2148294"/>
            <a:ext cx="1747587" cy="1104358"/>
          </a:xfrm>
          <a:prstGeom prst="line">
            <a:avLst/>
          </a:prstGeom>
          <a:ln w="57150">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F72597ED-7B80-1DED-8FA3-012E755C9C65}"/>
              </a:ext>
            </a:extLst>
          </p:cNvPr>
          <p:cNvSpPr/>
          <p:nvPr/>
        </p:nvSpPr>
        <p:spPr>
          <a:xfrm>
            <a:off x="8345701" y="4254208"/>
            <a:ext cx="2786549" cy="9144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2800" dirty="0"/>
              <a:t>Final Prediction!</a:t>
            </a:r>
          </a:p>
        </p:txBody>
      </p:sp>
      <p:sp>
        <p:nvSpPr>
          <p:cNvPr id="29" name="Arrow: Right 28">
            <a:extLst>
              <a:ext uri="{FF2B5EF4-FFF2-40B4-BE49-F238E27FC236}">
                <a16:creationId xmlns:a16="http://schemas.microsoft.com/office/drawing/2014/main" id="{3AEC4CA7-3F4D-FFDC-F32E-6A3593BFE4B0}"/>
              </a:ext>
            </a:extLst>
          </p:cNvPr>
          <p:cNvSpPr/>
          <p:nvPr/>
        </p:nvSpPr>
        <p:spPr>
          <a:xfrm rot="3272210">
            <a:off x="8512707" y="3417642"/>
            <a:ext cx="1302263" cy="48463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323C929B-A122-7457-05B4-D9809E630121}"/>
              </a:ext>
            </a:extLst>
          </p:cNvPr>
          <p:cNvPicPr>
            <a:picLocks noChangeAspect="1"/>
          </p:cNvPicPr>
          <p:nvPr/>
        </p:nvPicPr>
        <p:blipFill>
          <a:blip r:embed="rId3"/>
          <a:stretch>
            <a:fillRect/>
          </a:stretch>
        </p:blipFill>
        <p:spPr>
          <a:xfrm>
            <a:off x="715842" y="3252652"/>
            <a:ext cx="5005573" cy="2903233"/>
          </a:xfrm>
          <a:prstGeom prst="rect">
            <a:avLst/>
          </a:prstGeom>
        </p:spPr>
      </p:pic>
    </p:spTree>
    <p:extLst>
      <p:ext uri="{BB962C8B-B14F-4D97-AF65-F5344CB8AC3E}">
        <p14:creationId xmlns:p14="http://schemas.microsoft.com/office/powerpoint/2010/main" val="37666516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5" name="Straight Connector 24">
            <a:extLst>
              <a:ext uri="{FF2B5EF4-FFF2-40B4-BE49-F238E27FC236}">
                <a16:creationId xmlns:a16="http://schemas.microsoft.com/office/drawing/2014/main" id="{42EF70FB-EEA7-D38C-09CB-1CA345109200}"/>
              </a:ext>
            </a:extLst>
          </p:cNvPr>
          <p:cNvCxnSpPr>
            <a:cxnSpLocks/>
          </p:cNvCxnSpPr>
          <p:nvPr/>
        </p:nvCxnSpPr>
        <p:spPr>
          <a:xfrm flipV="1">
            <a:off x="5457371" y="3126199"/>
            <a:ext cx="638629" cy="1155515"/>
          </a:xfrm>
          <a:prstGeom prst="line">
            <a:avLst/>
          </a:prstGeom>
          <a:ln w="57150">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BB22AD33-E51A-037A-38DE-4CB90233CAB1}"/>
              </a:ext>
            </a:extLst>
          </p:cNvPr>
          <p:cNvSpPr/>
          <p:nvPr/>
        </p:nvSpPr>
        <p:spPr>
          <a:xfrm>
            <a:off x="6029301" y="1170388"/>
            <a:ext cx="2710604" cy="1955811"/>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800" dirty="0"/>
              <a:t>Fully Connected Layer</a:t>
            </a:r>
          </a:p>
        </p:txBody>
      </p:sp>
      <p:cxnSp>
        <p:nvCxnSpPr>
          <p:cNvPr id="27" name="Straight Connector 26">
            <a:extLst>
              <a:ext uri="{FF2B5EF4-FFF2-40B4-BE49-F238E27FC236}">
                <a16:creationId xmlns:a16="http://schemas.microsoft.com/office/drawing/2014/main" id="{8F8141E9-A89A-763E-42CB-FBF3111E90DA}"/>
              </a:ext>
            </a:extLst>
          </p:cNvPr>
          <p:cNvCxnSpPr>
            <a:cxnSpLocks/>
            <a:endCxn id="26" idx="1"/>
          </p:cNvCxnSpPr>
          <p:nvPr/>
        </p:nvCxnSpPr>
        <p:spPr>
          <a:xfrm flipV="1">
            <a:off x="4281714" y="2148294"/>
            <a:ext cx="1747587" cy="1104358"/>
          </a:xfrm>
          <a:prstGeom prst="line">
            <a:avLst/>
          </a:prstGeom>
          <a:ln w="57150">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F72597ED-7B80-1DED-8FA3-012E755C9C65}"/>
              </a:ext>
            </a:extLst>
          </p:cNvPr>
          <p:cNvSpPr/>
          <p:nvPr/>
        </p:nvSpPr>
        <p:spPr>
          <a:xfrm>
            <a:off x="8345701" y="4254208"/>
            <a:ext cx="2786549" cy="9144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2800" dirty="0"/>
              <a:t>Final Prediction!</a:t>
            </a:r>
          </a:p>
        </p:txBody>
      </p:sp>
      <p:sp>
        <p:nvSpPr>
          <p:cNvPr id="29" name="Arrow: Right 28">
            <a:extLst>
              <a:ext uri="{FF2B5EF4-FFF2-40B4-BE49-F238E27FC236}">
                <a16:creationId xmlns:a16="http://schemas.microsoft.com/office/drawing/2014/main" id="{3AEC4CA7-3F4D-FFDC-F32E-6A3593BFE4B0}"/>
              </a:ext>
            </a:extLst>
          </p:cNvPr>
          <p:cNvSpPr/>
          <p:nvPr/>
        </p:nvSpPr>
        <p:spPr>
          <a:xfrm rot="3272210">
            <a:off x="8512707" y="3417642"/>
            <a:ext cx="1302263" cy="48463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323C929B-A122-7457-05B4-D9809E630121}"/>
              </a:ext>
            </a:extLst>
          </p:cNvPr>
          <p:cNvPicPr>
            <a:picLocks noChangeAspect="1"/>
          </p:cNvPicPr>
          <p:nvPr/>
        </p:nvPicPr>
        <p:blipFill>
          <a:blip r:embed="rId3"/>
          <a:stretch>
            <a:fillRect/>
          </a:stretch>
        </p:blipFill>
        <p:spPr>
          <a:xfrm>
            <a:off x="715842" y="3252652"/>
            <a:ext cx="5005573" cy="2903233"/>
          </a:xfrm>
          <a:prstGeom prst="rect">
            <a:avLst/>
          </a:prstGeom>
        </p:spPr>
      </p:pic>
      <p:graphicFrame>
        <p:nvGraphicFramePr>
          <p:cNvPr id="3" name="Table 3">
            <a:extLst>
              <a:ext uri="{FF2B5EF4-FFF2-40B4-BE49-F238E27FC236}">
                <a16:creationId xmlns:a16="http://schemas.microsoft.com/office/drawing/2014/main" id="{C063A3B7-742B-311B-8A57-A0390BEF53E5}"/>
              </a:ext>
            </a:extLst>
          </p:cNvPr>
          <p:cNvGraphicFramePr>
            <a:graphicFrameLocks noGrp="1"/>
          </p:cNvGraphicFramePr>
          <p:nvPr>
            <p:extLst>
              <p:ext uri="{D42A27DB-BD31-4B8C-83A1-F6EECF244321}">
                <p14:modId xmlns:p14="http://schemas.microsoft.com/office/powerpoint/2010/main" val="1955766353"/>
              </p:ext>
            </p:extLst>
          </p:nvPr>
        </p:nvGraphicFramePr>
        <p:xfrm>
          <a:off x="8345701" y="5414205"/>
          <a:ext cx="2710605" cy="741680"/>
        </p:xfrm>
        <a:graphic>
          <a:graphicData uri="http://schemas.openxmlformats.org/drawingml/2006/table">
            <a:tbl>
              <a:tblPr firstRow="1" bandRow="1">
                <a:tableStyleId>{5940675A-B579-460E-94D1-54222C63F5DA}</a:tableStyleId>
              </a:tblPr>
              <a:tblGrid>
                <a:gridCol w="903535">
                  <a:extLst>
                    <a:ext uri="{9D8B030D-6E8A-4147-A177-3AD203B41FA5}">
                      <a16:colId xmlns:a16="http://schemas.microsoft.com/office/drawing/2014/main" val="927010763"/>
                    </a:ext>
                  </a:extLst>
                </a:gridCol>
                <a:gridCol w="903535">
                  <a:extLst>
                    <a:ext uri="{9D8B030D-6E8A-4147-A177-3AD203B41FA5}">
                      <a16:colId xmlns:a16="http://schemas.microsoft.com/office/drawing/2014/main" val="450312386"/>
                    </a:ext>
                  </a:extLst>
                </a:gridCol>
                <a:gridCol w="903535">
                  <a:extLst>
                    <a:ext uri="{9D8B030D-6E8A-4147-A177-3AD203B41FA5}">
                      <a16:colId xmlns:a16="http://schemas.microsoft.com/office/drawing/2014/main" val="1911929499"/>
                    </a:ext>
                  </a:extLst>
                </a:gridCol>
              </a:tblGrid>
              <a:tr h="370840">
                <a:tc>
                  <a:txBody>
                    <a:bodyPr/>
                    <a:lstStyle/>
                    <a:p>
                      <a:pPr algn="ctr"/>
                      <a:r>
                        <a:rPr lang="en-US" dirty="0"/>
                        <a:t>SOS</a:t>
                      </a:r>
                    </a:p>
                  </a:txBody>
                  <a:tcPr/>
                </a:tc>
                <a:tc>
                  <a:txBody>
                    <a:bodyPr/>
                    <a:lstStyle/>
                    <a:p>
                      <a:pPr algn="ctr"/>
                      <a:r>
                        <a:rPr lang="en-US" dirty="0"/>
                        <a:t>Vamos</a:t>
                      </a:r>
                    </a:p>
                  </a:txBody>
                  <a:tcPr/>
                </a:tc>
                <a:tc>
                  <a:txBody>
                    <a:bodyPr/>
                    <a:lstStyle/>
                    <a:p>
                      <a:pPr algn="ctr"/>
                      <a:r>
                        <a:rPr lang="en-US" dirty="0"/>
                        <a:t>EOS</a:t>
                      </a:r>
                    </a:p>
                  </a:txBody>
                  <a:tcPr/>
                </a:tc>
                <a:extLst>
                  <a:ext uri="{0D108BD9-81ED-4DB2-BD59-A6C34878D82A}">
                    <a16:rowId xmlns:a16="http://schemas.microsoft.com/office/drawing/2014/main" val="3920284919"/>
                  </a:ext>
                </a:extLst>
              </a:tr>
              <a:tr h="370840">
                <a:tc>
                  <a:txBody>
                    <a:bodyPr/>
                    <a:lstStyle/>
                    <a:p>
                      <a:pPr algn="ctr"/>
                      <a:r>
                        <a:rPr lang="en-US" dirty="0"/>
                        <a:t>0.1</a:t>
                      </a:r>
                    </a:p>
                  </a:txBody>
                  <a:tcPr/>
                </a:tc>
                <a:tc>
                  <a:txBody>
                    <a:bodyPr/>
                    <a:lstStyle/>
                    <a:p>
                      <a:pPr algn="ctr"/>
                      <a:r>
                        <a:rPr lang="en-US" dirty="0"/>
                        <a:t>0.7</a:t>
                      </a:r>
                    </a:p>
                  </a:txBody>
                  <a:tcPr/>
                </a:tc>
                <a:tc>
                  <a:txBody>
                    <a:bodyPr/>
                    <a:lstStyle/>
                    <a:p>
                      <a:pPr algn="ctr"/>
                      <a:r>
                        <a:rPr lang="en-US" dirty="0"/>
                        <a:t>0.2</a:t>
                      </a:r>
                    </a:p>
                  </a:txBody>
                  <a:tcPr/>
                </a:tc>
                <a:extLst>
                  <a:ext uri="{0D108BD9-81ED-4DB2-BD59-A6C34878D82A}">
                    <a16:rowId xmlns:a16="http://schemas.microsoft.com/office/drawing/2014/main" val="493839072"/>
                  </a:ext>
                </a:extLst>
              </a:tr>
            </a:tbl>
          </a:graphicData>
        </a:graphic>
      </p:graphicFrame>
    </p:spTree>
    <p:extLst>
      <p:ext uri="{BB962C8B-B14F-4D97-AF65-F5344CB8AC3E}">
        <p14:creationId xmlns:p14="http://schemas.microsoft.com/office/powerpoint/2010/main" val="106695713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8A79D9-1A7A-04B9-63B4-28719B7FF9A9}"/>
              </a:ext>
            </a:extLst>
          </p:cNvPr>
          <p:cNvSpPr>
            <a:spLocks noGrp="1"/>
          </p:cNvSpPr>
          <p:nvPr>
            <p:ph type="title"/>
          </p:nvPr>
        </p:nvSpPr>
        <p:spPr/>
        <p:txBody>
          <a:bodyPr/>
          <a:lstStyle/>
          <a:p>
            <a:r>
              <a:rPr lang="en-US" dirty="0"/>
              <a:t>What’s Not Covered</a:t>
            </a:r>
          </a:p>
        </p:txBody>
      </p:sp>
      <p:sp>
        <p:nvSpPr>
          <p:cNvPr id="3" name="Content Placeholder 2">
            <a:extLst>
              <a:ext uri="{FF2B5EF4-FFF2-40B4-BE49-F238E27FC236}">
                <a16:creationId xmlns:a16="http://schemas.microsoft.com/office/drawing/2014/main" id="{C5E71268-04F8-2B06-A0DB-4BF50CF145CB}"/>
              </a:ext>
            </a:extLst>
          </p:cNvPr>
          <p:cNvSpPr>
            <a:spLocks noGrp="1"/>
          </p:cNvSpPr>
          <p:nvPr>
            <p:ph idx="1"/>
          </p:nvPr>
        </p:nvSpPr>
        <p:spPr/>
        <p:txBody>
          <a:bodyPr>
            <a:normAutofit/>
          </a:bodyPr>
          <a:lstStyle/>
          <a:p>
            <a:r>
              <a:rPr lang="en-US" sz="3600" dirty="0"/>
              <a:t>More detail on:</a:t>
            </a:r>
          </a:p>
          <a:p>
            <a:pPr lvl="1"/>
            <a:r>
              <a:rPr lang="en-US" sz="3200" dirty="0"/>
              <a:t>Masked Decoder Attention</a:t>
            </a:r>
          </a:p>
          <a:p>
            <a:pPr lvl="1"/>
            <a:r>
              <a:rPr lang="en-US" sz="3200" dirty="0"/>
              <a:t>Queries, Keys, Values generation</a:t>
            </a:r>
          </a:p>
          <a:p>
            <a:pPr lvl="1"/>
            <a:r>
              <a:rPr lang="en-US" sz="3200" dirty="0"/>
              <a:t>Word embeddings</a:t>
            </a:r>
          </a:p>
          <a:p>
            <a:pPr lvl="1"/>
            <a:r>
              <a:rPr lang="en-US" sz="3200" dirty="0"/>
              <a:t>Positional Encoding</a:t>
            </a:r>
          </a:p>
          <a:p>
            <a:pPr lvl="1"/>
            <a:r>
              <a:rPr lang="en-US" sz="3200" dirty="0"/>
              <a:t>Multi-Headed Attention</a:t>
            </a:r>
          </a:p>
        </p:txBody>
      </p:sp>
    </p:spTree>
    <p:extLst>
      <p:ext uri="{BB962C8B-B14F-4D97-AF65-F5344CB8AC3E}">
        <p14:creationId xmlns:p14="http://schemas.microsoft.com/office/powerpoint/2010/main" val="350568681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448651-B1BA-AB65-2887-53C2F67431BE}"/>
              </a:ext>
            </a:extLst>
          </p:cNvPr>
          <p:cNvSpPr>
            <a:spLocks noGrp="1"/>
          </p:cNvSpPr>
          <p:nvPr>
            <p:ph type="title"/>
          </p:nvPr>
        </p:nvSpPr>
        <p:spPr/>
        <p:txBody>
          <a:bodyPr/>
          <a:lstStyle/>
          <a:p>
            <a:r>
              <a:rPr lang="en-US" dirty="0"/>
              <a:t>How to Use a Transformer</a:t>
            </a:r>
          </a:p>
        </p:txBody>
      </p:sp>
      <p:sp>
        <p:nvSpPr>
          <p:cNvPr id="3" name="Content Placeholder 2">
            <a:extLst>
              <a:ext uri="{FF2B5EF4-FFF2-40B4-BE49-F238E27FC236}">
                <a16:creationId xmlns:a16="http://schemas.microsoft.com/office/drawing/2014/main" id="{8513AC92-CB73-9A11-83EC-42A31EB271E2}"/>
              </a:ext>
            </a:extLst>
          </p:cNvPr>
          <p:cNvSpPr>
            <a:spLocks noGrp="1"/>
          </p:cNvSpPr>
          <p:nvPr>
            <p:ph idx="1"/>
          </p:nvPr>
        </p:nvSpPr>
        <p:spPr>
          <a:xfrm>
            <a:off x="838200" y="1825625"/>
            <a:ext cx="10515600" cy="1325563"/>
          </a:xfrm>
        </p:spPr>
        <p:txBody>
          <a:bodyPr/>
          <a:lstStyle/>
          <a:p>
            <a:r>
              <a:rPr lang="en-US" dirty="0"/>
              <a:t>Transformers are pre-trained models</a:t>
            </a:r>
          </a:p>
          <a:p>
            <a:r>
              <a:rPr lang="en-US" dirty="0"/>
              <a:t>Tune to your text dataset</a:t>
            </a:r>
          </a:p>
          <a:p>
            <a:endParaRPr lang="en-US" dirty="0"/>
          </a:p>
        </p:txBody>
      </p:sp>
      <p:pic>
        <p:nvPicPr>
          <p:cNvPr id="8" name="Picture 7">
            <a:extLst>
              <a:ext uri="{FF2B5EF4-FFF2-40B4-BE49-F238E27FC236}">
                <a16:creationId xmlns:a16="http://schemas.microsoft.com/office/drawing/2014/main" id="{9040B716-2B0E-849E-4FB1-4632BC952F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9741" y="3829051"/>
            <a:ext cx="2190782" cy="2029355"/>
          </a:xfrm>
          <a:prstGeom prst="rect">
            <a:avLst/>
          </a:prstGeom>
        </p:spPr>
      </p:pic>
      <p:pic>
        <p:nvPicPr>
          <p:cNvPr id="2058" name="Picture 10" descr="Blog">
            <a:extLst>
              <a:ext uri="{FF2B5EF4-FFF2-40B4-BE49-F238E27FC236}">
                <a16:creationId xmlns:a16="http://schemas.microsoft.com/office/drawing/2014/main" id="{2918A623-A4D4-F8FA-DE6B-6C2AAA0CDF1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97186" y="2776681"/>
            <a:ext cx="3803333" cy="2129866"/>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InterSystems and Azure | InterSystems">
            <a:extLst>
              <a:ext uri="{FF2B5EF4-FFF2-40B4-BE49-F238E27FC236}">
                <a16:creationId xmlns:a16="http://schemas.microsoft.com/office/drawing/2014/main" id="{E33ECC8C-2C50-B173-7435-A22B3238728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10373" y="2906713"/>
            <a:ext cx="2857500" cy="1600200"/>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Google Bard">
            <a:extLst>
              <a:ext uri="{FF2B5EF4-FFF2-40B4-BE49-F238E27FC236}">
                <a16:creationId xmlns:a16="http://schemas.microsoft.com/office/drawing/2014/main" id="{9EA1E4AD-6CEC-759E-1CE5-251DBC81E1E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19898" y="4736753"/>
            <a:ext cx="2847975" cy="1600200"/>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Meta's NEW INSANE LLaMA GPT : SHOCKS The Entire Industry! (GPT Facebook  ANNOUNCED!) - YouTube">
            <a:extLst>
              <a:ext uri="{FF2B5EF4-FFF2-40B4-BE49-F238E27FC236}">
                <a16:creationId xmlns:a16="http://schemas.microsoft.com/office/drawing/2014/main" id="{B134DB22-B5C8-0302-C448-797563070D1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67250" y="4892675"/>
            <a:ext cx="2857500" cy="1600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750880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E4A666-758C-5E13-22F9-E270F311E5FE}"/>
              </a:ext>
            </a:extLst>
          </p:cNvPr>
          <p:cNvSpPr>
            <a:spLocks noGrp="1"/>
          </p:cNvSpPr>
          <p:nvPr>
            <p:ph type="title"/>
          </p:nvPr>
        </p:nvSpPr>
        <p:spPr/>
        <p:txBody>
          <a:bodyPr/>
          <a:lstStyle/>
          <a:p>
            <a:r>
              <a:rPr lang="en-US" dirty="0"/>
              <a:t>Carbon Emission</a:t>
            </a:r>
          </a:p>
        </p:txBody>
      </p:sp>
      <p:graphicFrame>
        <p:nvGraphicFramePr>
          <p:cNvPr id="12" name="Chart 11">
            <a:extLst>
              <a:ext uri="{FF2B5EF4-FFF2-40B4-BE49-F238E27FC236}">
                <a16:creationId xmlns:a16="http://schemas.microsoft.com/office/drawing/2014/main" id="{31250338-BDED-EFC1-FB77-46C560BB6589}"/>
              </a:ext>
            </a:extLst>
          </p:cNvPr>
          <p:cNvGraphicFramePr>
            <a:graphicFrameLocks/>
          </p:cNvGraphicFramePr>
          <p:nvPr>
            <p:extLst>
              <p:ext uri="{D42A27DB-BD31-4B8C-83A1-F6EECF244321}">
                <p14:modId xmlns:p14="http://schemas.microsoft.com/office/powerpoint/2010/main" val="2458355637"/>
              </p:ext>
            </p:extLst>
          </p:nvPr>
        </p:nvGraphicFramePr>
        <p:xfrm>
          <a:off x="1037771" y="1465943"/>
          <a:ext cx="10116458" cy="5225141"/>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09904529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F7726-FAA6-8507-458B-ACE5BFD52972}"/>
              </a:ext>
            </a:extLst>
          </p:cNvPr>
          <p:cNvSpPr>
            <a:spLocks noGrp="1"/>
          </p:cNvSpPr>
          <p:nvPr>
            <p:ph type="title"/>
          </p:nvPr>
        </p:nvSpPr>
        <p:spPr/>
        <p:txBody>
          <a:bodyPr/>
          <a:lstStyle/>
          <a:p>
            <a:r>
              <a:rPr lang="en-US" dirty="0"/>
              <a:t>Beyond Transformers?</a:t>
            </a:r>
          </a:p>
        </p:txBody>
      </p:sp>
      <p:sp>
        <p:nvSpPr>
          <p:cNvPr id="3" name="Content Placeholder 2">
            <a:extLst>
              <a:ext uri="{FF2B5EF4-FFF2-40B4-BE49-F238E27FC236}">
                <a16:creationId xmlns:a16="http://schemas.microsoft.com/office/drawing/2014/main" id="{F522962A-E52B-29B9-DDCD-1652A67D1DF2}"/>
              </a:ext>
            </a:extLst>
          </p:cNvPr>
          <p:cNvSpPr>
            <a:spLocks noGrp="1"/>
          </p:cNvSpPr>
          <p:nvPr>
            <p:ph idx="1"/>
          </p:nvPr>
        </p:nvSpPr>
        <p:spPr>
          <a:xfrm>
            <a:off x="7112000" y="2024232"/>
            <a:ext cx="4804456" cy="3954123"/>
          </a:xfrm>
        </p:spPr>
        <p:txBody>
          <a:bodyPr>
            <a:normAutofit/>
          </a:bodyPr>
          <a:lstStyle/>
          <a:p>
            <a:pPr>
              <a:spcAft>
                <a:spcPts val="1200"/>
              </a:spcAft>
            </a:pPr>
            <a:r>
              <a:rPr lang="en-US" sz="3200" dirty="0"/>
              <a:t>Transformer scales </a:t>
            </a:r>
            <a:r>
              <a:rPr lang="en-US" sz="3200" b="1" u="sng" dirty="0"/>
              <a:t>quadratically </a:t>
            </a:r>
            <a:r>
              <a:rPr lang="en-US" sz="3200" dirty="0"/>
              <a:t>with sequence length</a:t>
            </a:r>
          </a:p>
          <a:p>
            <a:pPr>
              <a:spcAft>
                <a:spcPts val="1200"/>
              </a:spcAft>
            </a:pPr>
            <a:r>
              <a:rPr lang="en-US" sz="3200" dirty="0"/>
              <a:t>Hyena: Attention Free architecture</a:t>
            </a:r>
          </a:p>
          <a:p>
            <a:pPr>
              <a:spcAft>
                <a:spcPts val="1200"/>
              </a:spcAft>
            </a:pPr>
            <a:r>
              <a:rPr lang="en-US" sz="3200" dirty="0"/>
              <a:t>Liquid NNs – Probabilistic weights</a:t>
            </a:r>
          </a:p>
        </p:txBody>
      </p:sp>
      <p:pic>
        <p:nvPicPr>
          <p:cNvPr id="7" name="Picture 6">
            <a:extLst>
              <a:ext uri="{FF2B5EF4-FFF2-40B4-BE49-F238E27FC236}">
                <a16:creationId xmlns:a16="http://schemas.microsoft.com/office/drawing/2014/main" id="{9D1FFD3D-A1AD-D46D-F1EC-B46826957EE5}"/>
              </a:ext>
            </a:extLst>
          </p:cNvPr>
          <p:cNvPicPr>
            <a:picLocks noChangeAspect="1"/>
          </p:cNvPicPr>
          <p:nvPr/>
        </p:nvPicPr>
        <p:blipFill>
          <a:blip r:embed="rId3"/>
          <a:stretch>
            <a:fillRect/>
          </a:stretch>
        </p:blipFill>
        <p:spPr>
          <a:xfrm>
            <a:off x="275544" y="2505869"/>
            <a:ext cx="6677025" cy="2990850"/>
          </a:xfrm>
          <a:prstGeom prst="rect">
            <a:avLst/>
          </a:prstGeom>
        </p:spPr>
      </p:pic>
    </p:spTree>
    <p:extLst>
      <p:ext uri="{BB962C8B-B14F-4D97-AF65-F5344CB8AC3E}">
        <p14:creationId xmlns:p14="http://schemas.microsoft.com/office/powerpoint/2010/main" val="9459995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73071EB-8D55-FBF4-66B8-7BAFD6D41267}"/>
              </a:ext>
            </a:extLst>
          </p:cNvPr>
          <p:cNvSpPr/>
          <p:nvPr/>
        </p:nvSpPr>
        <p:spPr>
          <a:xfrm>
            <a:off x="583886" y="1548581"/>
            <a:ext cx="1781907" cy="9144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3200" dirty="0"/>
              <a:t>I</a:t>
            </a:r>
          </a:p>
        </p:txBody>
      </p:sp>
      <p:sp>
        <p:nvSpPr>
          <p:cNvPr id="5" name="Rectangle 4">
            <a:extLst>
              <a:ext uri="{FF2B5EF4-FFF2-40B4-BE49-F238E27FC236}">
                <a16:creationId xmlns:a16="http://schemas.microsoft.com/office/drawing/2014/main" id="{445588C6-16C0-7743-1206-A90087FADE67}"/>
              </a:ext>
            </a:extLst>
          </p:cNvPr>
          <p:cNvSpPr/>
          <p:nvPr/>
        </p:nvSpPr>
        <p:spPr>
          <a:xfrm>
            <a:off x="598635" y="3303639"/>
            <a:ext cx="1781907" cy="9144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3200" dirty="0"/>
              <a:t>am</a:t>
            </a:r>
          </a:p>
        </p:txBody>
      </p:sp>
      <p:sp>
        <p:nvSpPr>
          <p:cNvPr id="6" name="Rectangle 5">
            <a:extLst>
              <a:ext uri="{FF2B5EF4-FFF2-40B4-BE49-F238E27FC236}">
                <a16:creationId xmlns:a16="http://schemas.microsoft.com/office/drawing/2014/main" id="{87AA7676-CC58-2EE8-DA79-8BC2E40DA7FF}"/>
              </a:ext>
            </a:extLst>
          </p:cNvPr>
          <p:cNvSpPr/>
          <p:nvPr/>
        </p:nvSpPr>
        <p:spPr>
          <a:xfrm>
            <a:off x="583886" y="5058697"/>
            <a:ext cx="1781907" cy="9144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3200" dirty="0"/>
              <a:t>Groot</a:t>
            </a:r>
          </a:p>
        </p:txBody>
      </p:sp>
      <p:sp>
        <p:nvSpPr>
          <p:cNvPr id="7" name="Rectangle 6">
            <a:extLst>
              <a:ext uri="{FF2B5EF4-FFF2-40B4-BE49-F238E27FC236}">
                <a16:creationId xmlns:a16="http://schemas.microsoft.com/office/drawing/2014/main" id="{7EF425B3-3227-5CD4-09D6-CB93392E0E51}"/>
              </a:ext>
            </a:extLst>
          </p:cNvPr>
          <p:cNvSpPr/>
          <p:nvPr/>
        </p:nvSpPr>
        <p:spPr>
          <a:xfrm>
            <a:off x="3774445" y="1548581"/>
            <a:ext cx="1781907" cy="9144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3200" dirty="0"/>
              <a:t>14</a:t>
            </a:r>
          </a:p>
        </p:txBody>
      </p:sp>
      <p:sp>
        <p:nvSpPr>
          <p:cNvPr id="8" name="Rectangle 7">
            <a:extLst>
              <a:ext uri="{FF2B5EF4-FFF2-40B4-BE49-F238E27FC236}">
                <a16:creationId xmlns:a16="http://schemas.microsoft.com/office/drawing/2014/main" id="{5CBFAA56-1D39-328C-344F-14F108941704}"/>
              </a:ext>
            </a:extLst>
          </p:cNvPr>
          <p:cNvSpPr/>
          <p:nvPr/>
        </p:nvSpPr>
        <p:spPr>
          <a:xfrm>
            <a:off x="3789194" y="3303639"/>
            <a:ext cx="1781907" cy="9144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3200" dirty="0"/>
              <a:t>5</a:t>
            </a:r>
          </a:p>
        </p:txBody>
      </p:sp>
      <p:sp>
        <p:nvSpPr>
          <p:cNvPr id="9" name="Rectangle 8">
            <a:extLst>
              <a:ext uri="{FF2B5EF4-FFF2-40B4-BE49-F238E27FC236}">
                <a16:creationId xmlns:a16="http://schemas.microsoft.com/office/drawing/2014/main" id="{138C8CAF-09BC-4293-B846-3FF54ED77835}"/>
              </a:ext>
            </a:extLst>
          </p:cNvPr>
          <p:cNvSpPr/>
          <p:nvPr/>
        </p:nvSpPr>
        <p:spPr>
          <a:xfrm>
            <a:off x="3774445" y="5058697"/>
            <a:ext cx="1781907" cy="9144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3200" dirty="0"/>
              <a:t>1</a:t>
            </a:r>
          </a:p>
        </p:txBody>
      </p:sp>
      <p:sp>
        <p:nvSpPr>
          <p:cNvPr id="10" name="Rectangle 9">
            <a:extLst>
              <a:ext uri="{FF2B5EF4-FFF2-40B4-BE49-F238E27FC236}">
                <a16:creationId xmlns:a16="http://schemas.microsoft.com/office/drawing/2014/main" id="{E9719239-1E3C-D6CB-D827-1A5035E4C921}"/>
              </a:ext>
            </a:extLst>
          </p:cNvPr>
          <p:cNvSpPr/>
          <p:nvPr/>
        </p:nvSpPr>
        <p:spPr>
          <a:xfrm>
            <a:off x="8233366" y="1548581"/>
            <a:ext cx="3156758" cy="91440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3200" dirty="0"/>
              <a:t>[1,2,3,4,5]</a:t>
            </a:r>
          </a:p>
        </p:txBody>
      </p:sp>
      <p:sp>
        <p:nvSpPr>
          <p:cNvPr id="11" name="Rectangle 10">
            <a:extLst>
              <a:ext uri="{FF2B5EF4-FFF2-40B4-BE49-F238E27FC236}">
                <a16:creationId xmlns:a16="http://schemas.microsoft.com/office/drawing/2014/main" id="{8971B425-2B35-4523-AE77-87E21E65ABD3}"/>
              </a:ext>
            </a:extLst>
          </p:cNvPr>
          <p:cNvSpPr/>
          <p:nvPr/>
        </p:nvSpPr>
        <p:spPr>
          <a:xfrm>
            <a:off x="8248115" y="3303639"/>
            <a:ext cx="3156758" cy="91440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3200" dirty="0"/>
              <a:t>[6,3,7,2,1]</a:t>
            </a:r>
          </a:p>
        </p:txBody>
      </p:sp>
      <p:sp>
        <p:nvSpPr>
          <p:cNvPr id="12" name="Rectangle 11">
            <a:extLst>
              <a:ext uri="{FF2B5EF4-FFF2-40B4-BE49-F238E27FC236}">
                <a16:creationId xmlns:a16="http://schemas.microsoft.com/office/drawing/2014/main" id="{8AF947DF-F0A3-6590-0516-CD696DE79F4C}"/>
              </a:ext>
            </a:extLst>
          </p:cNvPr>
          <p:cNvSpPr/>
          <p:nvPr/>
        </p:nvSpPr>
        <p:spPr>
          <a:xfrm>
            <a:off x="8233366" y="5058697"/>
            <a:ext cx="3156758" cy="91440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3200" dirty="0"/>
              <a:t>[0,9,5,6,8]</a:t>
            </a:r>
          </a:p>
        </p:txBody>
      </p:sp>
      <p:sp>
        <p:nvSpPr>
          <p:cNvPr id="13" name="TextBox 12">
            <a:extLst>
              <a:ext uri="{FF2B5EF4-FFF2-40B4-BE49-F238E27FC236}">
                <a16:creationId xmlns:a16="http://schemas.microsoft.com/office/drawing/2014/main" id="{CA150DDD-9304-E38E-4A6A-2A8EFBE165BF}"/>
              </a:ext>
            </a:extLst>
          </p:cNvPr>
          <p:cNvSpPr txBox="1"/>
          <p:nvPr/>
        </p:nvSpPr>
        <p:spPr>
          <a:xfrm>
            <a:off x="1016638" y="707923"/>
            <a:ext cx="945900" cy="646331"/>
          </a:xfrm>
          <a:prstGeom prst="rect">
            <a:avLst/>
          </a:prstGeom>
          <a:noFill/>
        </p:spPr>
        <p:txBody>
          <a:bodyPr wrap="none" rtlCol="0">
            <a:spAutoFit/>
          </a:bodyPr>
          <a:lstStyle/>
          <a:p>
            <a:pPr algn="ctr"/>
            <a:r>
              <a:rPr lang="en-US" sz="3600" dirty="0"/>
              <a:t>Text</a:t>
            </a:r>
          </a:p>
        </p:txBody>
      </p:sp>
      <p:sp>
        <p:nvSpPr>
          <p:cNvPr id="14" name="TextBox 13">
            <a:extLst>
              <a:ext uri="{FF2B5EF4-FFF2-40B4-BE49-F238E27FC236}">
                <a16:creationId xmlns:a16="http://schemas.microsoft.com/office/drawing/2014/main" id="{F2EA9542-3DDB-E791-56E3-1CDDD0656DD8}"/>
              </a:ext>
            </a:extLst>
          </p:cNvPr>
          <p:cNvSpPr txBox="1"/>
          <p:nvPr/>
        </p:nvSpPr>
        <p:spPr>
          <a:xfrm>
            <a:off x="3772655" y="707922"/>
            <a:ext cx="1785490" cy="646331"/>
          </a:xfrm>
          <a:prstGeom prst="rect">
            <a:avLst/>
          </a:prstGeom>
          <a:noFill/>
        </p:spPr>
        <p:txBody>
          <a:bodyPr wrap="none" rtlCol="0">
            <a:spAutoFit/>
          </a:bodyPr>
          <a:lstStyle/>
          <a:p>
            <a:pPr algn="ctr"/>
            <a:r>
              <a:rPr lang="en-US" sz="3600" dirty="0"/>
              <a:t>Tokenize</a:t>
            </a:r>
          </a:p>
        </p:txBody>
      </p:sp>
      <p:sp>
        <p:nvSpPr>
          <p:cNvPr id="15" name="TextBox 14">
            <a:extLst>
              <a:ext uri="{FF2B5EF4-FFF2-40B4-BE49-F238E27FC236}">
                <a16:creationId xmlns:a16="http://schemas.microsoft.com/office/drawing/2014/main" id="{A1F0C560-29D2-D9A4-3273-530635BACCC2}"/>
              </a:ext>
            </a:extLst>
          </p:cNvPr>
          <p:cNvSpPr txBox="1"/>
          <p:nvPr/>
        </p:nvSpPr>
        <p:spPr>
          <a:xfrm>
            <a:off x="8109905" y="707921"/>
            <a:ext cx="3403689" cy="646331"/>
          </a:xfrm>
          <a:prstGeom prst="rect">
            <a:avLst/>
          </a:prstGeom>
          <a:noFill/>
        </p:spPr>
        <p:txBody>
          <a:bodyPr wrap="none" rtlCol="0">
            <a:spAutoFit/>
          </a:bodyPr>
          <a:lstStyle/>
          <a:p>
            <a:pPr algn="ctr"/>
            <a:r>
              <a:rPr lang="en-US" sz="3600" dirty="0"/>
              <a:t>Embedding Layer</a:t>
            </a:r>
          </a:p>
        </p:txBody>
      </p:sp>
      <p:sp>
        <p:nvSpPr>
          <p:cNvPr id="2" name="TextBox 1">
            <a:extLst>
              <a:ext uri="{FF2B5EF4-FFF2-40B4-BE49-F238E27FC236}">
                <a16:creationId xmlns:a16="http://schemas.microsoft.com/office/drawing/2014/main" id="{BD92F8A1-46DC-6FFD-BC25-C89E9E18C861}"/>
              </a:ext>
            </a:extLst>
          </p:cNvPr>
          <p:cNvSpPr txBox="1"/>
          <p:nvPr/>
        </p:nvSpPr>
        <p:spPr>
          <a:xfrm>
            <a:off x="7657627" y="5973097"/>
            <a:ext cx="4337734" cy="830997"/>
          </a:xfrm>
          <a:prstGeom prst="rect">
            <a:avLst/>
          </a:prstGeom>
          <a:noFill/>
        </p:spPr>
        <p:txBody>
          <a:bodyPr wrap="square" rtlCol="0">
            <a:spAutoFit/>
          </a:bodyPr>
          <a:lstStyle/>
          <a:p>
            <a:pPr algn="ctr"/>
            <a:r>
              <a:rPr lang="en-US" sz="2400" dirty="0"/>
              <a:t>Similar words should have similar embedding vectors</a:t>
            </a:r>
          </a:p>
        </p:txBody>
      </p:sp>
      <p:sp>
        <p:nvSpPr>
          <p:cNvPr id="3" name="Rectangle 2">
            <a:extLst>
              <a:ext uri="{FF2B5EF4-FFF2-40B4-BE49-F238E27FC236}">
                <a16:creationId xmlns:a16="http://schemas.microsoft.com/office/drawing/2014/main" id="{A30CD741-A4EE-475B-B3EA-3F31E265233A}"/>
              </a:ext>
            </a:extLst>
          </p:cNvPr>
          <p:cNvSpPr/>
          <p:nvPr/>
        </p:nvSpPr>
        <p:spPr>
          <a:xfrm>
            <a:off x="6452408" y="3303639"/>
            <a:ext cx="914400" cy="9144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3600" dirty="0"/>
              <a:t>NN</a:t>
            </a:r>
          </a:p>
        </p:txBody>
      </p:sp>
      <p:cxnSp>
        <p:nvCxnSpPr>
          <p:cNvPr id="17" name="Straight Connector 16">
            <a:extLst>
              <a:ext uri="{FF2B5EF4-FFF2-40B4-BE49-F238E27FC236}">
                <a16:creationId xmlns:a16="http://schemas.microsoft.com/office/drawing/2014/main" id="{B81DABC9-8314-19ED-E211-749F18892729}"/>
              </a:ext>
            </a:extLst>
          </p:cNvPr>
          <p:cNvCxnSpPr>
            <a:cxnSpLocks/>
            <a:stCxn id="7" idx="3"/>
          </p:cNvCxnSpPr>
          <p:nvPr/>
        </p:nvCxnSpPr>
        <p:spPr>
          <a:xfrm>
            <a:off x="5556352" y="2005781"/>
            <a:ext cx="896056" cy="1297858"/>
          </a:xfrm>
          <a:prstGeom prst="line">
            <a:avLst/>
          </a:prstGeom>
          <a:ln w="28575">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DF147F3D-8412-3638-C542-9AAA7053911B}"/>
              </a:ext>
            </a:extLst>
          </p:cNvPr>
          <p:cNvCxnSpPr>
            <a:stCxn id="8" idx="3"/>
            <a:endCxn id="3" idx="1"/>
          </p:cNvCxnSpPr>
          <p:nvPr/>
        </p:nvCxnSpPr>
        <p:spPr>
          <a:xfrm>
            <a:off x="5571101" y="3760839"/>
            <a:ext cx="881307" cy="0"/>
          </a:xfrm>
          <a:prstGeom prst="line">
            <a:avLst/>
          </a:prstGeom>
          <a:ln w="28575">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C3AA493F-8A5C-9AB8-2B5B-0B8B5C26EC9B}"/>
              </a:ext>
            </a:extLst>
          </p:cNvPr>
          <p:cNvCxnSpPr>
            <a:cxnSpLocks/>
            <a:stCxn id="9" idx="3"/>
          </p:cNvCxnSpPr>
          <p:nvPr/>
        </p:nvCxnSpPr>
        <p:spPr>
          <a:xfrm flipV="1">
            <a:off x="5556352" y="4218039"/>
            <a:ext cx="890479" cy="1297858"/>
          </a:xfrm>
          <a:prstGeom prst="line">
            <a:avLst/>
          </a:prstGeom>
          <a:ln w="28575">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2645DB8-1DD2-9538-905F-80005A0ABB55}"/>
              </a:ext>
            </a:extLst>
          </p:cNvPr>
          <p:cNvCxnSpPr>
            <a:cxnSpLocks/>
            <a:stCxn id="10" idx="1"/>
          </p:cNvCxnSpPr>
          <p:nvPr/>
        </p:nvCxnSpPr>
        <p:spPr>
          <a:xfrm flipH="1">
            <a:off x="7381557" y="2005781"/>
            <a:ext cx="851809" cy="1334730"/>
          </a:xfrm>
          <a:prstGeom prst="line">
            <a:avLst/>
          </a:prstGeom>
          <a:ln w="28575">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C589B3AE-6ABF-8E26-951F-4F6C53894439}"/>
              </a:ext>
            </a:extLst>
          </p:cNvPr>
          <p:cNvCxnSpPr>
            <a:stCxn id="11" idx="1"/>
            <a:endCxn id="3" idx="3"/>
          </p:cNvCxnSpPr>
          <p:nvPr/>
        </p:nvCxnSpPr>
        <p:spPr>
          <a:xfrm flipH="1">
            <a:off x="7366808" y="3760839"/>
            <a:ext cx="881307" cy="0"/>
          </a:xfrm>
          <a:prstGeom prst="line">
            <a:avLst/>
          </a:prstGeom>
          <a:ln w="28575">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EE2DE270-FE13-51F6-7913-AE3FC5414608}"/>
              </a:ext>
            </a:extLst>
          </p:cNvPr>
          <p:cNvCxnSpPr/>
          <p:nvPr/>
        </p:nvCxnSpPr>
        <p:spPr>
          <a:xfrm flipH="1" flipV="1">
            <a:off x="7366808" y="4218039"/>
            <a:ext cx="866558" cy="1415845"/>
          </a:xfrm>
          <a:prstGeom prst="line">
            <a:avLst/>
          </a:prstGeom>
          <a:ln w="28575">
            <a:headEnd type="arrow"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818859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B28216-ECED-BD25-B2B4-9001596400EF}"/>
              </a:ext>
            </a:extLst>
          </p:cNvPr>
          <p:cNvSpPr>
            <a:spLocks noGrp="1"/>
          </p:cNvSpPr>
          <p:nvPr>
            <p:ph type="title"/>
          </p:nvPr>
        </p:nvSpPr>
        <p:spPr/>
        <p:txBody>
          <a:bodyPr/>
          <a:lstStyle/>
          <a:p>
            <a:r>
              <a:rPr lang="en-US" dirty="0"/>
              <a:t>Generative Adversarial Networks (GANs)</a:t>
            </a:r>
          </a:p>
        </p:txBody>
      </p:sp>
      <p:sp>
        <p:nvSpPr>
          <p:cNvPr id="6" name="Rectangle 5">
            <a:extLst>
              <a:ext uri="{FF2B5EF4-FFF2-40B4-BE49-F238E27FC236}">
                <a16:creationId xmlns:a16="http://schemas.microsoft.com/office/drawing/2014/main" id="{47BA9A63-15C9-1734-CC28-E9EA30BE6403}"/>
              </a:ext>
            </a:extLst>
          </p:cNvPr>
          <p:cNvSpPr/>
          <p:nvPr/>
        </p:nvSpPr>
        <p:spPr>
          <a:xfrm>
            <a:off x="1845155" y="2398372"/>
            <a:ext cx="2608890" cy="9144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3200" dirty="0"/>
              <a:t>Generator</a:t>
            </a:r>
          </a:p>
        </p:txBody>
      </p:sp>
      <p:sp>
        <p:nvSpPr>
          <p:cNvPr id="7" name="Rectangle 6">
            <a:extLst>
              <a:ext uri="{FF2B5EF4-FFF2-40B4-BE49-F238E27FC236}">
                <a16:creationId xmlns:a16="http://schemas.microsoft.com/office/drawing/2014/main" id="{196BC94B-7E30-77C7-B505-078FE014CB35}"/>
              </a:ext>
            </a:extLst>
          </p:cNvPr>
          <p:cNvSpPr/>
          <p:nvPr/>
        </p:nvSpPr>
        <p:spPr>
          <a:xfrm>
            <a:off x="7099325" y="3312772"/>
            <a:ext cx="2608891" cy="91440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3200" dirty="0"/>
              <a:t>Discriminator</a:t>
            </a:r>
          </a:p>
        </p:txBody>
      </p:sp>
      <p:sp>
        <p:nvSpPr>
          <p:cNvPr id="8" name="Rectangle 7">
            <a:extLst>
              <a:ext uri="{FF2B5EF4-FFF2-40B4-BE49-F238E27FC236}">
                <a16:creationId xmlns:a16="http://schemas.microsoft.com/office/drawing/2014/main" id="{A462797B-0B31-CDC3-BA23-A6BF22FB968B}"/>
              </a:ext>
            </a:extLst>
          </p:cNvPr>
          <p:cNvSpPr/>
          <p:nvPr/>
        </p:nvSpPr>
        <p:spPr>
          <a:xfrm>
            <a:off x="1845155" y="4227172"/>
            <a:ext cx="2608890" cy="9144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3200" dirty="0"/>
              <a:t>Real Images</a:t>
            </a:r>
          </a:p>
        </p:txBody>
      </p:sp>
      <p:cxnSp>
        <p:nvCxnSpPr>
          <p:cNvPr id="10" name="Straight Arrow Connector 9">
            <a:extLst>
              <a:ext uri="{FF2B5EF4-FFF2-40B4-BE49-F238E27FC236}">
                <a16:creationId xmlns:a16="http://schemas.microsoft.com/office/drawing/2014/main" id="{5EA4DF2D-5E6F-C5DD-AC7A-DADEA009F1A9}"/>
              </a:ext>
            </a:extLst>
          </p:cNvPr>
          <p:cNvCxnSpPr>
            <a:cxnSpLocks/>
            <a:stCxn id="6" idx="3"/>
          </p:cNvCxnSpPr>
          <p:nvPr/>
        </p:nvCxnSpPr>
        <p:spPr>
          <a:xfrm>
            <a:off x="4454045" y="2855572"/>
            <a:ext cx="2645280" cy="663916"/>
          </a:xfrm>
          <a:prstGeom prst="straightConnector1">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7DA3CFA0-CA61-3C82-7704-E421382FA72A}"/>
              </a:ext>
            </a:extLst>
          </p:cNvPr>
          <p:cNvCxnSpPr>
            <a:stCxn id="8" idx="3"/>
          </p:cNvCxnSpPr>
          <p:nvPr/>
        </p:nvCxnSpPr>
        <p:spPr>
          <a:xfrm flipV="1">
            <a:off x="4454045" y="4020456"/>
            <a:ext cx="2645280" cy="663916"/>
          </a:xfrm>
          <a:prstGeom prst="straightConnector1">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A94A8472-12AA-ED88-6ADC-70C8821D3465}"/>
              </a:ext>
            </a:extLst>
          </p:cNvPr>
          <p:cNvCxnSpPr>
            <a:cxnSpLocks/>
          </p:cNvCxnSpPr>
          <p:nvPr/>
        </p:nvCxnSpPr>
        <p:spPr>
          <a:xfrm>
            <a:off x="9708216" y="4020456"/>
            <a:ext cx="9452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A9F9BAAD-F157-C539-959D-E2823D85FE80}"/>
              </a:ext>
            </a:extLst>
          </p:cNvPr>
          <p:cNvCxnSpPr>
            <a:cxnSpLocks/>
          </p:cNvCxnSpPr>
          <p:nvPr/>
        </p:nvCxnSpPr>
        <p:spPr>
          <a:xfrm>
            <a:off x="10653486" y="4020456"/>
            <a:ext cx="0" cy="1121116"/>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67D7A26-858C-707B-A7A4-5177B25C1A40}"/>
              </a:ext>
            </a:extLst>
          </p:cNvPr>
          <p:cNvCxnSpPr/>
          <p:nvPr/>
        </p:nvCxnSpPr>
        <p:spPr>
          <a:xfrm flipH="1">
            <a:off x="8229600" y="5141572"/>
            <a:ext cx="242388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E0379F9B-481B-3EF0-3D39-71794E4A5B02}"/>
              </a:ext>
            </a:extLst>
          </p:cNvPr>
          <p:cNvCxnSpPr/>
          <p:nvPr/>
        </p:nvCxnSpPr>
        <p:spPr>
          <a:xfrm flipV="1">
            <a:off x="8229600" y="4227172"/>
            <a:ext cx="0" cy="914400"/>
          </a:xfrm>
          <a:prstGeom prst="line">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09F3CEF7-FAC4-58C6-CDF5-53CF5F8365DB}"/>
              </a:ext>
            </a:extLst>
          </p:cNvPr>
          <p:cNvCxnSpPr/>
          <p:nvPr/>
        </p:nvCxnSpPr>
        <p:spPr>
          <a:xfrm>
            <a:off x="9708216" y="3519488"/>
            <a:ext cx="9452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F396C398-2CA4-0E66-2107-AC578AFA89C7}"/>
              </a:ext>
            </a:extLst>
          </p:cNvPr>
          <p:cNvCxnSpPr>
            <a:cxnSpLocks/>
          </p:cNvCxnSpPr>
          <p:nvPr/>
        </p:nvCxnSpPr>
        <p:spPr>
          <a:xfrm flipV="1">
            <a:off x="10653486" y="1944914"/>
            <a:ext cx="0" cy="1574574"/>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CF79430-E1EA-D4E5-E808-4DDF0E6EFF1F}"/>
              </a:ext>
            </a:extLst>
          </p:cNvPr>
          <p:cNvCxnSpPr/>
          <p:nvPr/>
        </p:nvCxnSpPr>
        <p:spPr>
          <a:xfrm flipH="1">
            <a:off x="3149600" y="1944914"/>
            <a:ext cx="750388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D21B8C21-485C-3C08-81B8-37671EA9E428}"/>
              </a:ext>
            </a:extLst>
          </p:cNvPr>
          <p:cNvCxnSpPr>
            <a:cxnSpLocks/>
            <a:endCxn id="6" idx="0"/>
          </p:cNvCxnSpPr>
          <p:nvPr/>
        </p:nvCxnSpPr>
        <p:spPr>
          <a:xfrm>
            <a:off x="3149600" y="1944914"/>
            <a:ext cx="0" cy="453458"/>
          </a:xfrm>
          <a:prstGeom prst="line">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E5EA67FA-F569-AE49-E29D-E028B0F6D228}"/>
              </a:ext>
            </a:extLst>
          </p:cNvPr>
          <p:cNvSpPr txBox="1"/>
          <p:nvPr/>
        </p:nvSpPr>
        <p:spPr>
          <a:xfrm>
            <a:off x="8101584" y="1991600"/>
            <a:ext cx="1753493" cy="400110"/>
          </a:xfrm>
          <a:prstGeom prst="rect">
            <a:avLst/>
          </a:prstGeom>
          <a:noFill/>
        </p:spPr>
        <p:txBody>
          <a:bodyPr wrap="none" rtlCol="0">
            <a:spAutoFit/>
          </a:bodyPr>
          <a:lstStyle/>
          <a:p>
            <a:r>
              <a:rPr lang="en-US" sz="2000" dirty="0"/>
              <a:t>Generator Loss</a:t>
            </a:r>
          </a:p>
        </p:txBody>
      </p:sp>
      <p:sp>
        <p:nvSpPr>
          <p:cNvPr id="43" name="TextBox 42">
            <a:extLst>
              <a:ext uri="{FF2B5EF4-FFF2-40B4-BE49-F238E27FC236}">
                <a16:creationId xmlns:a16="http://schemas.microsoft.com/office/drawing/2014/main" id="{A11DF08F-6EB9-E0B0-F020-34077D16E0D9}"/>
              </a:ext>
            </a:extLst>
          </p:cNvPr>
          <p:cNvSpPr txBox="1"/>
          <p:nvPr/>
        </p:nvSpPr>
        <p:spPr>
          <a:xfrm>
            <a:off x="8562914" y="4268088"/>
            <a:ext cx="2090572" cy="400110"/>
          </a:xfrm>
          <a:prstGeom prst="rect">
            <a:avLst/>
          </a:prstGeom>
          <a:noFill/>
        </p:spPr>
        <p:txBody>
          <a:bodyPr wrap="none" rtlCol="0">
            <a:spAutoFit/>
          </a:bodyPr>
          <a:lstStyle/>
          <a:p>
            <a:r>
              <a:rPr lang="en-US" sz="2000" dirty="0"/>
              <a:t>Discriminator Loss</a:t>
            </a:r>
          </a:p>
        </p:txBody>
      </p:sp>
    </p:spTree>
    <p:extLst>
      <p:ext uri="{BB962C8B-B14F-4D97-AF65-F5344CB8AC3E}">
        <p14:creationId xmlns:p14="http://schemas.microsoft.com/office/powerpoint/2010/main" val="335420555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564065-258C-1BA9-612C-00FB747FF156}"/>
              </a:ext>
            </a:extLst>
          </p:cNvPr>
          <p:cNvSpPr>
            <a:spLocks noGrp="1"/>
          </p:cNvSpPr>
          <p:nvPr>
            <p:ph type="title"/>
          </p:nvPr>
        </p:nvSpPr>
        <p:spPr/>
        <p:txBody>
          <a:bodyPr/>
          <a:lstStyle/>
          <a:p>
            <a:r>
              <a:rPr lang="en-US" dirty="0"/>
              <a:t>Open Source Tools</a:t>
            </a:r>
          </a:p>
        </p:txBody>
      </p:sp>
      <p:pic>
        <p:nvPicPr>
          <p:cNvPr id="7" name="Picture 6">
            <a:extLst>
              <a:ext uri="{FF2B5EF4-FFF2-40B4-BE49-F238E27FC236}">
                <a16:creationId xmlns:a16="http://schemas.microsoft.com/office/drawing/2014/main" id="{871D5B1C-3DCF-BF8F-5006-585F5F7521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9027" y="2289915"/>
            <a:ext cx="1832005" cy="1832005"/>
          </a:xfrm>
          <a:prstGeom prst="rect">
            <a:avLst/>
          </a:prstGeom>
        </p:spPr>
      </p:pic>
      <p:pic>
        <p:nvPicPr>
          <p:cNvPr id="10" name="Picture 9">
            <a:extLst>
              <a:ext uri="{FF2B5EF4-FFF2-40B4-BE49-F238E27FC236}">
                <a16:creationId xmlns:a16="http://schemas.microsoft.com/office/drawing/2014/main" id="{A9DEA0A4-B2D3-D426-1FBD-687196652E83}"/>
              </a:ext>
            </a:extLst>
          </p:cNvPr>
          <p:cNvPicPr>
            <a:picLocks noChangeAspect="1"/>
          </p:cNvPicPr>
          <p:nvPr/>
        </p:nvPicPr>
        <p:blipFill>
          <a:blip r:embed="rId4"/>
          <a:stretch>
            <a:fillRect/>
          </a:stretch>
        </p:blipFill>
        <p:spPr>
          <a:xfrm>
            <a:off x="7174021" y="2289915"/>
            <a:ext cx="2575614" cy="1649552"/>
          </a:xfrm>
          <a:prstGeom prst="rect">
            <a:avLst/>
          </a:prstGeom>
        </p:spPr>
      </p:pic>
      <p:sp>
        <p:nvSpPr>
          <p:cNvPr id="11" name="TextBox 10">
            <a:extLst>
              <a:ext uri="{FF2B5EF4-FFF2-40B4-BE49-F238E27FC236}">
                <a16:creationId xmlns:a16="http://schemas.microsoft.com/office/drawing/2014/main" id="{843F7D3E-3134-94E4-D623-3BD8A1ABF03B}"/>
              </a:ext>
            </a:extLst>
          </p:cNvPr>
          <p:cNvSpPr txBox="1"/>
          <p:nvPr/>
        </p:nvSpPr>
        <p:spPr>
          <a:xfrm>
            <a:off x="3533549" y="4733307"/>
            <a:ext cx="4975786" cy="523220"/>
          </a:xfrm>
          <a:prstGeom prst="rect">
            <a:avLst/>
          </a:prstGeom>
          <a:noFill/>
        </p:spPr>
        <p:txBody>
          <a:bodyPr wrap="none" rtlCol="0">
            <a:spAutoFit/>
          </a:bodyPr>
          <a:lstStyle/>
          <a:p>
            <a:r>
              <a:rPr lang="en-US" sz="2800" dirty="0"/>
              <a:t>Prompt = “Dog playing with boy”</a:t>
            </a:r>
          </a:p>
        </p:txBody>
      </p:sp>
      <p:sp>
        <p:nvSpPr>
          <p:cNvPr id="12" name="Rectangle 11">
            <a:extLst>
              <a:ext uri="{FF2B5EF4-FFF2-40B4-BE49-F238E27FC236}">
                <a16:creationId xmlns:a16="http://schemas.microsoft.com/office/drawing/2014/main" id="{75FDC0C1-4FB6-F24E-1675-62D7987C8D8B}"/>
              </a:ext>
            </a:extLst>
          </p:cNvPr>
          <p:cNvSpPr/>
          <p:nvPr/>
        </p:nvSpPr>
        <p:spPr>
          <a:xfrm>
            <a:off x="3352800" y="2458789"/>
            <a:ext cx="682171" cy="574697"/>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a:extLst>
              <a:ext uri="{FF2B5EF4-FFF2-40B4-BE49-F238E27FC236}">
                <a16:creationId xmlns:a16="http://schemas.microsoft.com/office/drawing/2014/main" id="{61B04CDB-AEFB-DEE7-43B6-A1DD3F1EEDD8}"/>
              </a:ext>
            </a:extLst>
          </p:cNvPr>
          <p:cNvCxnSpPr>
            <a:stCxn id="12" idx="3"/>
            <a:endCxn id="10" idx="1"/>
          </p:cNvCxnSpPr>
          <p:nvPr/>
        </p:nvCxnSpPr>
        <p:spPr>
          <a:xfrm>
            <a:off x="4034971" y="2746138"/>
            <a:ext cx="3139050" cy="368553"/>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74070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1FE534E-0671-FFF6-18E2-A1B7ACFC9ABA}"/>
              </a:ext>
            </a:extLst>
          </p:cNvPr>
          <p:cNvPicPr>
            <a:picLocks noChangeAspect="1"/>
          </p:cNvPicPr>
          <p:nvPr/>
        </p:nvPicPr>
        <p:blipFill rotWithShape="1">
          <a:blip r:embed="rId3"/>
          <a:srcRect b="17387"/>
          <a:stretch/>
        </p:blipFill>
        <p:spPr>
          <a:xfrm>
            <a:off x="2304234" y="144054"/>
            <a:ext cx="7895516" cy="1892442"/>
          </a:xfrm>
          <a:prstGeom prst="rect">
            <a:avLst/>
          </a:prstGeom>
        </p:spPr>
      </p:pic>
      <p:pic>
        <p:nvPicPr>
          <p:cNvPr id="1026" name="Picture 2">
            <a:extLst>
              <a:ext uri="{FF2B5EF4-FFF2-40B4-BE49-F238E27FC236}">
                <a16:creationId xmlns:a16="http://schemas.microsoft.com/office/drawing/2014/main" id="{40779797-0301-F5B5-36BC-B2CF2D312B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22855" y="2246919"/>
            <a:ext cx="4258277" cy="42582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569923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F56733-588B-74E9-876D-ECF8A28723D5}"/>
              </a:ext>
            </a:extLst>
          </p:cNvPr>
          <p:cNvSpPr>
            <a:spLocks noGrp="1"/>
          </p:cNvSpPr>
          <p:nvPr>
            <p:ph type="title"/>
          </p:nvPr>
        </p:nvSpPr>
        <p:spPr/>
        <p:txBody>
          <a:bodyPr/>
          <a:lstStyle/>
          <a:p>
            <a:r>
              <a:rPr lang="en-US" dirty="0"/>
              <a:t>Generative AI Uses</a:t>
            </a:r>
          </a:p>
        </p:txBody>
      </p:sp>
      <p:pic>
        <p:nvPicPr>
          <p:cNvPr id="5" name="Picture 4">
            <a:extLst>
              <a:ext uri="{FF2B5EF4-FFF2-40B4-BE49-F238E27FC236}">
                <a16:creationId xmlns:a16="http://schemas.microsoft.com/office/drawing/2014/main" id="{A107BE67-EAD9-BCFE-F21F-514BDFC573F9}"/>
              </a:ext>
            </a:extLst>
          </p:cNvPr>
          <p:cNvPicPr>
            <a:picLocks noChangeAspect="1"/>
          </p:cNvPicPr>
          <p:nvPr/>
        </p:nvPicPr>
        <p:blipFill>
          <a:blip r:embed="rId3"/>
          <a:stretch>
            <a:fillRect/>
          </a:stretch>
        </p:blipFill>
        <p:spPr>
          <a:xfrm>
            <a:off x="6680963" y="2835029"/>
            <a:ext cx="4838953" cy="1099762"/>
          </a:xfrm>
          <a:prstGeom prst="rect">
            <a:avLst/>
          </a:prstGeom>
        </p:spPr>
      </p:pic>
      <p:pic>
        <p:nvPicPr>
          <p:cNvPr id="7" name="Picture 6">
            <a:extLst>
              <a:ext uri="{FF2B5EF4-FFF2-40B4-BE49-F238E27FC236}">
                <a16:creationId xmlns:a16="http://schemas.microsoft.com/office/drawing/2014/main" id="{3C9B0E88-3DEF-3DE5-A9C1-EECC1C9FE0B9}"/>
              </a:ext>
            </a:extLst>
          </p:cNvPr>
          <p:cNvPicPr>
            <a:picLocks noChangeAspect="1"/>
          </p:cNvPicPr>
          <p:nvPr/>
        </p:nvPicPr>
        <p:blipFill>
          <a:blip r:embed="rId4"/>
          <a:stretch>
            <a:fillRect/>
          </a:stretch>
        </p:blipFill>
        <p:spPr>
          <a:xfrm>
            <a:off x="813511" y="2835029"/>
            <a:ext cx="5682081" cy="1187941"/>
          </a:xfrm>
          <a:prstGeom prst="rect">
            <a:avLst/>
          </a:prstGeom>
        </p:spPr>
      </p:pic>
      <p:pic>
        <p:nvPicPr>
          <p:cNvPr id="9" name="Picture 8">
            <a:extLst>
              <a:ext uri="{FF2B5EF4-FFF2-40B4-BE49-F238E27FC236}">
                <a16:creationId xmlns:a16="http://schemas.microsoft.com/office/drawing/2014/main" id="{0D64EB53-75B6-BA95-9EF9-5BA7D8279FA7}"/>
              </a:ext>
            </a:extLst>
          </p:cNvPr>
          <p:cNvPicPr>
            <a:picLocks noChangeAspect="1"/>
          </p:cNvPicPr>
          <p:nvPr/>
        </p:nvPicPr>
        <p:blipFill>
          <a:blip r:embed="rId5"/>
          <a:stretch>
            <a:fillRect/>
          </a:stretch>
        </p:blipFill>
        <p:spPr>
          <a:xfrm>
            <a:off x="2628900" y="2027892"/>
            <a:ext cx="6934200" cy="495300"/>
          </a:xfrm>
          <a:prstGeom prst="rect">
            <a:avLst/>
          </a:prstGeom>
        </p:spPr>
      </p:pic>
      <p:pic>
        <p:nvPicPr>
          <p:cNvPr id="13" name="Picture 12">
            <a:extLst>
              <a:ext uri="{FF2B5EF4-FFF2-40B4-BE49-F238E27FC236}">
                <a16:creationId xmlns:a16="http://schemas.microsoft.com/office/drawing/2014/main" id="{07B15578-B057-DDF3-029C-BA79DD1FB912}"/>
              </a:ext>
            </a:extLst>
          </p:cNvPr>
          <p:cNvPicPr>
            <a:picLocks noChangeAspect="1"/>
          </p:cNvPicPr>
          <p:nvPr/>
        </p:nvPicPr>
        <p:blipFill>
          <a:blip r:embed="rId6"/>
          <a:stretch>
            <a:fillRect/>
          </a:stretch>
        </p:blipFill>
        <p:spPr>
          <a:xfrm>
            <a:off x="3123375" y="4231407"/>
            <a:ext cx="7115175" cy="847725"/>
          </a:xfrm>
          <a:prstGeom prst="rect">
            <a:avLst/>
          </a:prstGeom>
        </p:spPr>
      </p:pic>
      <p:sp>
        <p:nvSpPr>
          <p:cNvPr id="14" name="TextBox 13">
            <a:extLst>
              <a:ext uri="{FF2B5EF4-FFF2-40B4-BE49-F238E27FC236}">
                <a16:creationId xmlns:a16="http://schemas.microsoft.com/office/drawing/2014/main" id="{10CB906A-C3B7-E2B9-46E0-92CF7E0AF149}"/>
              </a:ext>
            </a:extLst>
          </p:cNvPr>
          <p:cNvSpPr txBox="1"/>
          <p:nvPr/>
        </p:nvSpPr>
        <p:spPr>
          <a:xfrm>
            <a:off x="8577943" y="6502400"/>
            <a:ext cx="3142399" cy="369332"/>
          </a:xfrm>
          <a:prstGeom prst="rect">
            <a:avLst/>
          </a:prstGeom>
          <a:noFill/>
        </p:spPr>
        <p:txBody>
          <a:bodyPr wrap="none" rtlCol="0">
            <a:spAutoFit/>
          </a:bodyPr>
          <a:lstStyle/>
          <a:p>
            <a:r>
              <a:rPr lang="en-US" dirty="0"/>
              <a:t>Source: MIT Technology Review</a:t>
            </a:r>
          </a:p>
        </p:txBody>
      </p:sp>
    </p:spTree>
    <p:extLst>
      <p:ext uri="{BB962C8B-B14F-4D97-AF65-F5344CB8AC3E}">
        <p14:creationId xmlns:p14="http://schemas.microsoft.com/office/powerpoint/2010/main" val="425765283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3AC8BA-F3C2-4138-D180-48F149D5053A}"/>
              </a:ext>
            </a:extLst>
          </p:cNvPr>
          <p:cNvSpPr>
            <a:spLocks noGrp="1"/>
          </p:cNvSpPr>
          <p:nvPr>
            <p:ph type="title"/>
          </p:nvPr>
        </p:nvSpPr>
        <p:spPr/>
        <p:txBody>
          <a:bodyPr/>
          <a:lstStyle/>
          <a:p>
            <a:r>
              <a:rPr lang="en-US" dirty="0"/>
              <a:t>Vector Check? </a:t>
            </a:r>
          </a:p>
        </p:txBody>
      </p:sp>
      <p:pic>
        <p:nvPicPr>
          <p:cNvPr id="5" name="Picture 4">
            <a:extLst>
              <a:ext uri="{FF2B5EF4-FFF2-40B4-BE49-F238E27FC236}">
                <a16:creationId xmlns:a16="http://schemas.microsoft.com/office/drawing/2014/main" id="{4438DFDE-C72A-A818-FF12-C0A44387E719}"/>
              </a:ext>
            </a:extLst>
          </p:cNvPr>
          <p:cNvPicPr>
            <a:picLocks noChangeAspect="1"/>
          </p:cNvPicPr>
          <p:nvPr/>
        </p:nvPicPr>
        <p:blipFill>
          <a:blip r:embed="rId3"/>
          <a:stretch>
            <a:fillRect/>
          </a:stretch>
        </p:blipFill>
        <p:spPr>
          <a:xfrm>
            <a:off x="365351" y="1956480"/>
            <a:ext cx="6410325" cy="1000125"/>
          </a:xfrm>
          <a:prstGeom prst="rect">
            <a:avLst/>
          </a:prstGeom>
        </p:spPr>
      </p:pic>
      <p:pic>
        <p:nvPicPr>
          <p:cNvPr id="7" name="Picture 6">
            <a:extLst>
              <a:ext uri="{FF2B5EF4-FFF2-40B4-BE49-F238E27FC236}">
                <a16:creationId xmlns:a16="http://schemas.microsoft.com/office/drawing/2014/main" id="{0598187B-704A-4CFF-F899-7D5A36C4F15D}"/>
              </a:ext>
            </a:extLst>
          </p:cNvPr>
          <p:cNvPicPr>
            <a:picLocks noChangeAspect="1"/>
          </p:cNvPicPr>
          <p:nvPr/>
        </p:nvPicPr>
        <p:blipFill>
          <a:blip r:embed="rId4"/>
          <a:stretch>
            <a:fillRect/>
          </a:stretch>
        </p:blipFill>
        <p:spPr>
          <a:xfrm>
            <a:off x="2747962" y="2805112"/>
            <a:ext cx="6696075" cy="1247775"/>
          </a:xfrm>
          <a:prstGeom prst="rect">
            <a:avLst/>
          </a:prstGeom>
        </p:spPr>
      </p:pic>
      <p:pic>
        <p:nvPicPr>
          <p:cNvPr id="11" name="Picture 10">
            <a:extLst>
              <a:ext uri="{FF2B5EF4-FFF2-40B4-BE49-F238E27FC236}">
                <a16:creationId xmlns:a16="http://schemas.microsoft.com/office/drawing/2014/main" id="{FA3197DF-4D18-C5A5-57D3-939A94265FE4}"/>
              </a:ext>
            </a:extLst>
          </p:cNvPr>
          <p:cNvPicPr>
            <a:picLocks noChangeAspect="1"/>
          </p:cNvPicPr>
          <p:nvPr/>
        </p:nvPicPr>
        <p:blipFill>
          <a:blip r:embed="rId5"/>
          <a:stretch>
            <a:fillRect/>
          </a:stretch>
        </p:blipFill>
        <p:spPr>
          <a:xfrm>
            <a:off x="3929969" y="3890961"/>
            <a:ext cx="6886575" cy="1276350"/>
          </a:xfrm>
          <a:prstGeom prst="rect">
            <a:avLst/>
          </a:prstGeom>
        </p:spPr>
      </p:pic>
      <p:sp>
        <p:nvSpPr>
          <p:cNvPr id="14" name="TextBox 13">
            <a:extLst>
              <a:ext uri="{FF2B5EF4-FFF2-40B4-BE49-F238E27FC236}">
                <a16:creationId xmlns:a16="http://schemas.microsoft.com/office/drawing/2014/main" id="{4B373FD5-8FE6-00C0-2244-A456D5228B42}"/>
              </a:ext>
            </a:extLst>
          </p:cNvPr>
          <p:cNvSpPr txBox="1"/>
          <p:nvPr/>
        </p:nvSpPr>
        <p:spPr>
          <a:xfrm>
            <a:off x="7736115" y="6502400"/>
            <a:ext cx="4304576" cy="369332"/>
          </a:xfrm>
          <a:prstGeom prst="rect">
            <a:avLst/>
          </a:prstGeom>
          <a:noFill/>
        </p:spPr>
        <p:txBody>
          <a:bodyPr wrap="none" rtlCol="0">
            <a:spAutoFit/>
          </a:bodyPr>
          <a:lstStyle/>
          <a:p>
            <a:r>
              <a:rPr lang="en-US" dirty="0"/>
              <a:t>Source: MIT Technology Review and OpenAI</a:t>
            </a:r>
          </a:p>
        </p:txBody>
      </p:sp>
      <p:pic>
        <p:nvPicPr>
          <p:cNvPr id="18" name="Picture 17">
            <a:extLst>
              <a:ext uri="{FF2B5EF4-FFF2-40B4-BE49-F238E27FC236}">
                <a16:creationId xmlns:a16="http://schemas.microsoft.com/office/drawing/2014/main" id="{C1E126A0-E1E3-0B9C-8FB5-91C47FF2B984}"/>
              </a:ext>
            </a:extLst>
          </p:cNvPr>
          <p:cNvPicPr>
            <a:picLocks noChangeAspect="1"/>
          </p:cNvPicPr>
          <p:nvPr/>
        </p:nvPicPr>
        <p:blipFill>
          <a:blip r:embed="rId6"/>
          <a:stretch>
            <a:fillRect/>
          </a:stretch>
        </p:blipFill>
        <p:spPr>
          <a:xfrm>
            <a:off x="5466119" y="5098048"/>
            <a:ext cx="5875301" cy="1016191"/>
          </a:xfrm>
          <a:prstGeom prst="rect">
            <a:avLst/>
          </a:prstGeom>
        </p:spPr>
      </p:pic>
    </p:spTree>
    <p:extLst>
      <p:ext uri="{BB962C8B-B14F-4D97-AF65-F5344CB8AC3E}">
        <p14:creationId xmlns:p14="http://schemas.microsoft.com/office/powerpoint/2010/main" val="152233977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46BCB-63DD-CCFF-69B7-0D934625AE74}"/>
              </a:ext>
            </a:extLst>
          </p:cNvPr>
          <p:cNvSpPr>
            <a:spLocks noGrp="1"/>
          </p:cNvSpPr>
          <p:nvPr>
            <p:ph type="title"/>
          </p:nvPr>
        </p:nvSpPr>
        <p:spPr>
          <a:xfrm>
            <a:off x="1114115" y="399250"/>
            <a:ext cx="4054219" cy="1325563"/>
          </a:xfrm>
        </p:spPr>
        <p:txBody>
          <a:bodyPr/>
          <a:lstStyle/>
          <a:p>
            <a:r>
              <a:rPr lang="en-US" dirty="0"/>
              <a:t>DAF Guidance</a:t>
            </a:r>
          </a:p>
        </p:txBody>
      </p:sp>
      <p:pic>
        <p:nvPicPr>
          <p:cNvPr id="1026" name="Picture 2" descr="Air Force Logo - ClipArt Best">
            <a:extLst>
              <a:ext uri="{FF2B5EF4-FFF2-40B4-BE49-F238E27FC236}">
                <a16:creationId xmlns:a16="http://schemas.microsoft.com/office/drawing/2014/main" id="{D465787F-4073-5BEA-6CAB-67F5AB932C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02902" y="1976634"/>
            <a:ext cx="2185170" cy="218517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B1AE3549-751F-4033-919A-CFE9BAB769A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60886" y="0"/>
            <a:ext cx="5299364" cy="6858000"/>
          </a:xfrm>
          <a:prstGeom prst="rect">
            <a:avLst/>
          </a:prstGeom>
        </p:spPr>
      </p:pic>
      <p:pic>
        <p:nvPicPr>
          <p:cNvPr id="1030" name="Picture 6" descr="United States Space Force">
            <a:extLst>
              <a:ext uri="{FF2B5EF4-FFF2-40B4-BE49-F238E27FC236}">
                <a16:creationId xmlns:a16="http://schemas.microsoft.com/office/drawing/2014/main" id="{7F31EEC3-CC69-F7EF-DF8B-7098069DCC5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71859"/>
          <a:stretch/>
        </p:blipFill>
        <p:spPr bwMode="auto">
          <a:xfrm>
            <a:off x="2250848" y="4445148"/>
            <a:ext cx="1289277" cy="190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837858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1F73530-1849-64A5-91A2-429B62B468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46401" y="0"/>
            <a:ext cx="5299197" cy="6858000"/>
          </a:xfrm>
          <a:prstGeom prst="rect">
            <a:avLst/>
          </a:prstGeom>
        </p:spPr>
      </p:pic>
    </p:spTree>
    <p:extLst>
      <p:ext uri="{BB962C8B-B14F-4D97-AF65-F5344CB8AC3E}">
        <p14:creationId xmlns:p14="http://schemas.microsoft.com/office/powerpoint/2010/main" val="17258317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0C60D40E-9CB8-B6BF-2331-E24B2E42348B}"/>
              </a:ext>
            </a:extLst>
          </p:cNvPr>
          <p:cNvPicPr>
            <a:picLocks noChangeAspect="1"/>
          </p:cNvPicPr>
          <p:nvPr/>
        </p:nvPicPr>
        <p:blipFill>
          <a:blip r:embed="rId3"/>
          <a:stretch>
            <a:fillRect/>
          </a:stretch>
        </p:blipFill>
        <p:spPr>
          <a:xfrm>
            <a:off x="5296939" y="1678220"/>
            <a:ext cx="1863914" cy="995344"/>
          </a:xfrm>
          <a:prstGeom prst="rect">
            <a:avLst/>
          </a:prstGeom>
        </p:spPr>
      </p:pic>
      <p:sp>
        <p:nvSpPr>
          <p:cNvPr id="2" name="Title 1">
            <a:extLst>
              <a:ext uri="{FF2B5EF4-FFF2-40B4-BE49-F238E27FC236}">
                <a16:creationId xmlns:a16="http://schemas.microsoft.com/office/drawing/2014/main" id="{5BD44BD7-2794-B340-4B62-7347518FC39B}"/>
              </a:ext>
            </a:extLst>
          </p:cNvPr>
          <p:cNvSpPr>
            <a:spLocks noGrp="1"/>
          </p:cNvSpPr>
          <p:nvPr>
            <p:ph type="title"/>
          </p:nvPr>
        </p:nvSpPr>
        <p:spPr/>
        <p:txBody>
          <a:bodyPr/>
          <a:lstStyle/>
          <a:p>
            <a:r>
              <a:rPr lang="en-US" dirty="0"/>
              <a:t>Encoder</a:t>
            </a:r>
          </a:p>
        </p:txBody>
      </p:sp>
      <p:pic>
        <p:nvPicPr>
          <p:cNvPr id="4" name="Picture 3">
            <a:extLst>
              <a:ext uri="{FF2B5EF4-FFF2-40B4-BE49-F238E27FC236}">
                <a16:creationId xmlns:a16="http://schemas.microsoft.com/office/drawing/2014/main" id="{0167B55B-4425-94DE-A7DB-FC485965A5D1}"/>
              </a:ext>
            </a:extLst>
          </p:cNvPr>
          <p:cNvPicPr>
            <a:picLocks noChangeAspect="1"/>
          </p:cNvPicPr>
          <p:nvPr/>
        </p:nvPicPr>
        <p:blipFill>
          <a:blip r:embed="rId3"/>
          <a:stretch>
            <a:fillRect/>
          </a:stretch>
        </p:blipFill>
        <p:spPr>
          <a:xfrm>
            <a:off x="901291" y="1676669"/>
            <a:ext cx="1863914" cy="995344"/>
          </a:xfrm>
          <a:prstGeom prst="rect">
            <a:avLst/>
          </a:prstGeom>
        </p:spPr>
      </p:pic>
      <p:pic>
        <p:nvPicPr>
          <p:cNvPr id="5" name="Picture 4">
            <a:extLst>
              <a:ext uri="{FF2B5EF4-FFF2-40B4-BE49-F238E27FC236}">
                <a16:creationId xmlns:a16="http://schemas.microsoft.com/office/drawing/2014/main" id="{26D743E0-6712-0AD2-A0A6-6B6D1F66E21E}"/>
              </a:ext>
            </a:extLst>
          </p:cNvPr>
          <p:cNvPicPr>
            <a:picLocks noChangeAspect="1"/>
          </p:cNvPicPr>
          <p:nvPr/>
        </p:nvPicPr>
        <p:blipFill>
          <a:blip r:embed="rId3"/>
          <a:stretch>
            <a:fillRect/>
          </a:stretch>
        </p:blipFill>
        <p:spPr>
          <a:xfrm>
            <a:off x="3099115" y="1690342"/>
            <a:ext cx="1863914" cy="995344"/>
          </a:xfrm>
          <a:prstGeom prst="rect">
            <a:avLst/>
          </a:prstGeom>
        </p:spPr>
      </p:pic>
      <p:cxnSp>
        <p:nvCxnSpPr>
          <p:cNvPr id="7" name="Straight Connector 6">
            <a:extLst>
              <a:ext uri="{FF2B5EF4-FFF2-40B4-BE49-F238E27FC236}">
                <a16:creationId xmlns:a16="http://schemas.microsoft.com/office/drawing/2014/main" id="{9754F320-F61C-2E1B-0786-2F71F1FC61A8}"/>
              </a:ext>
            </a:extLst>
          </p:cNvPr>
          <p:cNvCxnSpPr>
            <a:cxnSpLocks/>
          </p:cNvCxnSpPr>
          <p:nvPr/>
        </p:nvCxnSpPr>
        <p:spPr>
          <a:xfrm>
            <a:off x="261584" y="1969628"/>
            <a:ext cx="9860426"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16297069-FF75-DC39-2965-2B6F96BDB6D7}"/>
              </a:ext>
            </a:extLst>
          </p:cNvPr>
          <p:cNvCxnSpPr>
            <a:cxnSpLocks/>
          </p:cNvCxnSpPr>
          <p:nvPr/>
        </p:nvCxnSpPr>
        <p:spPr>
          <a:xfrm>
            <a:off x="253116" y="2409990"/>
            <a:ext cx="9868894"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F1F89C24-1E03-2EF7-5214-510CCD58B645}"/>
              </a:ext>
            </a:extLst>
          </p:cNvPr>
          <p:cNvSpPr/>
          <p:nvPr/>
        </p:nvSpPr>
        <p:spPr>
          <a:xfrm>
            <a:off x="674236" y="3666222"/>
            <a:ext cx="914400" cy="51615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Let’s</a:t>
            </a:r>
          </a:p>
        </p:txBody>
      </p:sp>
      <p:sp>
        <p:nvSpPr>
          <p:cNvPr id="10" name="Rectangle 9">
            <a:extLst>
              <a:ext uri="{FF2B5EF4-FFF2-40B4-BE49-F238E27FC236}">
                <a16:creationId xmlns:a16="http://schemas.microsoft.com/office/drawing/2014/main" id="{86FB9988-166D-1969-A395-01CE8FF25F57}"/>
              </a:ext>
            </a:extLst>
          </p:cNvPr>
          <p:cNvSpPr/>
          <p:nvPr/>
        </p:nvSpPr>
        <p:spPr>
          <a:xfrm>
            <a:off x="2890398" y="3666222"/>
            <a:ext cx="914400" cy="51615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Go</a:t>
            </a:r>
          </a:p>
        </p:txBody>
      </p:sp>
      <p:cxnSp>
        <p:nvCxnSpPr>
          <p:cNvPr id="12" name="Straight Arrow Connector 11">
            <a:extLst>
              <a:ext uri="{FF2B5EF4-FFF2-40B4-BE49-F238E27FC236}">
                <a16:creationId xmlns:a16="http://schemas.microsoft.com/office/drawing/2014/main" id="{CDC98440-45F0-9299-0B19-DF7AC3B66FB2}"/>
              </a:ext>
            </a:extLst>
          </p:cNvPr>
          <p:cNvCxnSpPr>
            <a:cxnSpLocks/>
            <a:stCxn id="9" idx="0"/>
            <a:endCxn id="22" idx="2"/>
          </p:cNvCxnSpPr>
          <p:nvPr/>
        </p:nvCxnSpPr>
        <p:spPr>
          <a:xfrm flipV="1">
            <a:off x="1131436" y="3404982"/>
            <a:ext cx="0" cy="26124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42926536-6642-92C1-99C1-A6902A192D03}"/>
              </a:ext>
            </a:extLst>
          </p:cNvPr>
          <p:cNvCxnSpPr>
            <a:cxnSpLocks/>
          </p:cNvCxnSpPr>
          <p:nvPr/>
        </p:nvCxnSpPr>
        <p:spPr>
          <a:xfrm flipV="1">
            <a:off x="3347598" y="3382056"/>
            <a:ext cx="0" cy="28699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6" name="Arrow: Right 15">
            <a:extLst>
              <a:ext uri="{FF2B5EF4-FFF2-40B4-BE49-F238E27FC236}">
                <a16:creationId xmlns:a16="http://schemas.microsoft.com/office/drawing/2014/main" id="{F007BDF8-BDD7-ECD5-2ECC-9EE08895419E}"/>
              </a:ext>
            </a:extLst>
          </p:cNvPr>
          <p:cNvSpPr/>
          <p:nvPr/>
        </p:nvSpPr>
        <p:spPr>
          <a:xfrm>
            <a:off x="1383527" y="1335819"/>
            <a:ext cx="5271715" cy="308573"/>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08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138D857F-5754-A928-428E-C949A01FB161}"/>
              </a:ext>
            </a:extLst>
          </p:cNvPr>
          <p:cNvSpPr/>
          <p:nvPr/>
        </p:nvSpPr>
        <p:spPr>
          <a:xfrm>
            <a:off x="5096513" y="3670393"/>
            <a:ext cx="914400" cy="51615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&lt;EOS&gt;</a:t>
            </a:r>
          </a:p>
        </p:txBody>
      </p:sp>
      <p:cxnSp>
        <p:nvCxnSpPr>
          <p:cNvPr id="19" name="Straight Arrow Connector 18">
            <a:extLst>
              <a:ext uri="{FF2B5EF4-FFF2-40B4-BE49-F238E27FC236}">
                <a16:creationId xmlns:a16="http://schemas.microsoft.com/office/drawing/2014/main" id="{ABBABCD1-9C39-7A0B-E1E9-BD3693712FF4}"/>
              </a:ext>
            </a:extLst>
          </p:cNvPr>
          <p:cNvCxnSpPr>
            <a:cxnSpLocks/>
          </p:cNvCxnSpPr>
          <p:nvPr/>
        </p:nvCxnSpPr>
        <p:spPr>
          <a:xfrm flipV="1">
            <a:off x="5553713" y="3386227"/>
            <a:ext cx="0" cy="28699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aphicFrame>
        <p:nvGraphicFramePr>
          <p:cNvPr id="22" name="Table 22">
            <a:extLst>
              <a:ext uri="{FF2B5EF4-FFF2-40B4-BE49-F238E27FC236}">
                <a16:creationId xmlns:a16="http://schemas.microsoft.com/office/drawing/2014/main" id="{E67BE16F-FE05-E6B6-E87B-92BEA3191451}"/>
              </a:ext>
            </a:extLst>
          </p:cNvPr>
          <p:cNvGraphicFramePr>
            <a:graphicFrameLocks noGrp="1"/>
          </p:cNvGraphicFramePr>
          <p:nvPr>
            <p:extLst>
              <p:ext uri="{D42A27DB-BD31-4B8C-83A1-F6EECF244321}">
                <p14:modId xmlns:p14="http://schemas.microsoft.com/office/powerpoint/2010/main" val="1958833781"/>
              </p:ext>
            </p:extLst>
          </p:nvPr>
        </p:nvGraphicFramePr>
        <p:xfrm>
          <a:off x="811005" y="3034142"/>
          <a:ext cx="640862" cy="370840"/>
        </p:xfrm>
        <a:graphic>
          <a:graphicData uri="http://schemas.openxmlformats.org/drawingml/2006/table">
            <a:tbl>
              <a:tblPr firstRow="1" bandRow="1">
                <a:tableStyleId>{5C22544A-7EE6-4342-B048-85BDC9FD1C3A}</a:tableStyleId>
              </a:tblPr>
              <a:tblGrid>
                <a:gridCol w="320431">
                  <a:extLst>
                    <a:ext uri="{9D8B030D-6E8A-4147-A177-3AD203B41FA5}">
                      <a16:colId xmlns:a16="http://schemas.microsoft.com/office/drawing/2014/main" val="102633991"/>
                    </a:ext>
                  </a:extLst>
                </a:gridCol>
                <a:gridCol w="320431">
                  <a:extLst>
                    <a:ext uri="{9D8B030D-6E8A-4147-A177-3AD203B41FA5}">
                      <a16:colId xmlns:a16="http://schemas.microsoft.com/office/drawing/2014/main" val="442540536"/>
                    </a:ext>
                  </a:extLst>
                </a:gridCol>
              </a:tblGrid>
              <a:tr h="370840">
                <a:tc>
                  <a:txBody>
                    <a:bodyPr/>
                    <a:lstStyle/>
                    <a:p>
                      <a:r>
                        <a:rPr lang="en-US" dirty="0"/>
                        <a:t>5</a:t>
                      </a:r>
                    </a:p>
                  </a:txBody>
                  <a:tcPr/>
                </a:tc>
                <a:tc>
                  <a:txBody>
                    <a:bodyPr/>
                    <a:lstStyle/>
                    <a:p>
                      <a:r>
                        <a:rPr lang="en-US" dirty="0"/>
                        <a:t>1</a:t>
                      </a:r>
                    </a:p>
                  </a:txBody>
                  <a:tcPr/>
                </a:tc>
                <a:extLst>
                  <a:ext uri="{0D108BD9-81ED-4DB2-BD59-A6C34878D82A}">
                    <a16:rowId xmlns:a16="http://schemas.microsoft.com/office/drawing/2014/main" val="845617668"/>
                  </a:ext>
                </a:extLst>
              </a:tr>
            </a:tbl>
          </a:graphicData>
        </a:graphic>
      </p:graphicFrame>
      <p:graphicFrame>
        <p:nvGraphicFramePr>
          <p:cNvPr id="26" name="Table 22">
            <a:extLst>
              <a:ext uri="{FF2B5EF4-FFF2-40B4-BE49-F238E27FC236}">
                <a16:creationId xmlns:a16="http://schemas.microsoft.com/office/drawing/2014/main" id="{46A28929-6411-E915-782B-F27EEFEF7911}"/>
              </a:ext>
            </a:extLst>
          </p:cNvPr>
          <p:cNvGraphicFramePr>
            <a:graphicFrameLocks noGrp="1"/>
          </p:cNvGraphicFramePr>
          <p:nvPr>
            <p:extLst>
              <p:ext uri="{D42A27DB-BD31-4B8C-83A1-F6EECF244321}">
                <p14:modId xmlns:p14="http://schemas.microsoft.com/office/powerpoint/2010/main" val="3489716573"/>
              </p:ext>
            </p:extLst>
          </p:nvPr>
        </p:nvGraphicFramePr>
        <p:xfrm>
          <a:off x="5233280" y="3045846"/>
          <a:ext cx="640862" cy="370840"/>
        </p:xfrm>
        <a:graphic>
          <a:graphicData uri="http://schemas.openxmlformats.org/drawingml/2006/table">
            <a:tbl>
              <a:tblPr firstRow="1" bandRow="1">
                <a:tableStyleId>{5C22544A-7EE6-4342-B048-85BDC9FD1C3A}</a:tableStyleId>
              </a:tblPr>
              <a:tblGrid>
                <a:gridCol w="320431">
                  <a:extLst>
                    <a:ext uri="{9D8B030D-6E8A-4147-A177-3AD203B41FA5}">
                      <a16:colId xmlns:a16="http://schemas.microsoft.com/office/drawing/2014/main" val="102633991"/>
                    </a:ext>
                  </a:extLst>
                </a:gridCol>
                <a:gridCol w="320431">
                  <a:extLst>
                    <a:ext uri="{9D8B030D-6E8A-4147-A177-3AD203B41FA5}">
                      <a16:colId xmlns:a16="http://schemas.microsoft.com/office/drawing/2014/main" val="442540536"/>
                    </a:ext>
                  </a:extLst>
                </a:gridCol>
              </a:tblGrid>
              <a:tr h="370840">
                <a:tc>
                  <a:txBody>
                    <a:bodyPr/>
                    <a:lstStyle/>
                    <a:p>
                      <a:r>
                        <a:rPr lang="en-US" dirty="0"/>
                        <a:t>2</a:t>
                      </a:r>
                    </a:p>
                  </a:txBody>
                  <a:tcPr/>
                </a:tc>
                <a:tc>
                  <a:txBody>
                    <a:bodyPr/>
                    <a:lstStyle/>
                    <a:p>
                      <a:r>
                        <a:rPr lang="en-US" dirty="0"/>
                        <a:t>3</a:t>
                      </a:r>
                    </a:p>
                  </a:txBody>
                  <a:tcPr/>
                </a:tc>
                <a:extLst>
                  <a:ext uri="{0D108BD9-81ED-4DB2-BD59-A6C34878D82A}">
                    <a16:rowId xmlns:a16="http://schemas.microsoft.com/office/drawing/2014/main" val="845617668"/>
                  </a:ext>
                </a:extLst>
              </a:tr>
            </a:tbl>
          </a:graphicData>
        </a:graphic>
      </p:graphicFrame>
      <p:graphicFrame>
        <p:nvGraphicFramePr>
          <p:cNvPr id="27" name="Table 22">
            <a:extLst>
              <a:ext uri="{FF2B5EF4-FFF2-40B4-BE49-F238E27FC236}">
                <a16:creationId xmlns:a16="http://schemas.microsoft.com/office/drawing/2014/main" id="{BF6F706A-6731-FD09-356E-5AFD3C816E85}"/>
              </a:ext>
            </a:extLst>
          </p:cNvPr>
          <p:cNvGraphicFramePr>
            <a:graphicFrameLocks noGrp="1"/>
          </p:cNvGraphicFramePr>
          <p:nvPr>
            <p:extLst>
              <p:ext uri="{D42A27DB-BD31-4B8C-83A1-F6EECF244321}">
                <p14:modId xmlns:p14="http://schemas.microsoft.com/office/powerpoint/2010/main" val="3401000859"/>
              </p:ext>
            </p:extLst>
          </p:nvPr>
        </p:nvGraphicFramePr>
        <p:xfrm>
          <a:off x="3027166" y="3013156"/>
          <a:ext cx="640862" cy="370840"/>
        </p:xfrm>
        <a:graphic>
          <a:graphicData uri="http://schemas.openxmlformats.org/drawingml/2006/table">
            <a:tbl>
              <a:tblPr firstRow="1" bandRow="1">
                <a:tableStyleId>{5C22544A-7EE6-4342-B048-85BDC9FD1C3A}</a:tableStyleId>
              </a:tblPr>
              <a:tblGrid>
                <a:gridCol w="320431">
                  <a:extLst>
                    <a:ext uri="{9D8B030D-6E8A-4147-A177-3AD203B41FA5}">
                      <a16:colId xmlns:a16="http://schemas.microsoft.com/office/drawing/2014/main" val="102633991"/>
                    </a:ext>
                  </a:extLst>
                </a:gridCol>
                <a:gridCol w="320431">
                  <a:extLst>
                    <a:ext uri="{9D8B030D-6E8A-4147-A177-3AD203B41FA5}">
                      <a16:colId xmlns:a16="http://schemas.microsoft.com/office/drawing/2014/main" val="442540536"/>
                    </a:ext>
                  </a:extLst>
                </a:gridCol>
              </a:tblGrid>
              <a:tr h="370840">
                <a:tc>
                  <a:txBody>
                    <a:bodyPr/>
                    <a:lstStyle/>
                    <a:p>
                      <a:r>
                        <a:rPr lang="en-US" dirty="0"/>
                        <a:t>3</a:t>
                      </a:r>
                    </a:p>
                  </a:txBody>
                  <a:tcPr/>
                </a:tc>
                <a:tc>
                  <a:txBody>
                    <a:bodyPr/>
                    <a:lstStyle/>
                    <a:p>
                      <a:r>
                        <a:rPr lang="en-US" dirty="0"/>
                        <a:t>4</a:t>
                      </a:r>
                    </a:p>
                  </a:txBody>
                  <a:tcPr/>
                </a:tc>
                <a:extLst>
                  <a:ext uri="{0D108BD9-81ED-4DB2-BD59-A6C34878D82A}">
                    <a16:rowId xmlns:a16="http://schemas.microsoft.com/office/drawing/2014/main" val="845617668"/>
                  </a:ext>
                </a:extLst>
              </a:tr>
            </a:tbl>
          </a:graphicData>
        </a:graphic>
      </p:graphicFrame>
      <p:cxnSp>
        <p:nvCxnSpPr>
          <p:cNvPr id="28" name="Straight Arrow Connector 27">
            <a:extLst>
              <a:ext uri="{FF2B5EF4-FFF2-40B4-BE49-F238E27FC236}">
                <a16:creationId xmlns:a16="http://schemas.microsoft.com/office/drawing/2014/main" id="{077D34DA-B6BF-4541-A3DE-D9781A30E37E}"/>
              </a:ext>
            </a:extLst>
          </p:cNvPr>
          <p:cNvCxnSpPr>
            <a:cxnSpLocks/>
            <a:stCxn id="22" idx="0"/>
          </p:cNvCxnSpPr>
          <p:nvPr/>
        </p:nvCxnSpPr>
        <p:spPr>
          <a:xfrm flipV="1">
            <a:off x="1131436" y="2510203"/>
            <a:ext cx="0" cy="52393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02BD0F2A-5C20-012E-6130-F0943C93D59E}"/>
              </a:ext>
            </a:extLst>
          </p:cNvPr>
          <p:cNvCxnSpPr>
            <a:cxnSpLocks/>
            <a:stCxn id="27" idx="0"/>
          </p:cNvCxnSpPr>
          <p:nvPr/>
        </p:nvCxnSpPr>
        <p:spPr>
          <a:xfrm flipV="1">
            <a:off x="3347597" y="2510203"/>
            <a:ext cx="0" cy="50295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E7AF2200-C766-6067-3F4D-7C74EED45747}"/>
              </a:ext>
            </a:extLst>
          </p:cNvPr>
          <p:cNvCxnSpPr>
            <a:cxnSpLocks/>
          </p:cNvCxnSpPr>
          <p:nvPr/>
        </p:nvCxnSpPr>
        <p:spPr>
          <a:xfrm flipV="1">
            <a:off x="5546833" y="2531189"/>
            <a:ext cx="0" cy="50295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E3D44372-3181-FAA8-57BE-103DBE95A24F}"/>
              </a:ext>
            </a:extLst>
          </p:cNvPr>
          <p:cNvSpPr/>
          <p:nvPr/>
        </p:nvSpPr>
        <p:spPr>
          <a:xfrm>
            <a:off x="6923313" y="3741365"/>
            <a:ext cx="3486771" cy="454040"/>
          </a:xfrm>
          <a:prstGeom prst="rect">
            <a:avLst/>
          </a:prstGeom>
          <a:noFill/>
          <a:ln w="952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r>
              <a:rPr lang="en-US" dirty="0"/>
              <a:t>Input Layer</a:t>
            </a:r>
          </a:p>
        </p:txBody>
      </p:sp>
      <p:sp>
        <p:nvSpPr>
          <p:cNvPr id="36" name="Rectangle 35">
            <a:extLst>
              <a:ext uri="{FF2B5EF4-FFF2-40B4-BE49-F238E27FC236}">
                <a16:creationId xmlns:a16="http://schemas.microsoft.com/office/drawing/2014/main" id="{335FA955-FA30-42DB-DC2E-D5DE88EDD276}"/>
              </a:ext>
            </a:extLst>
          </p:cNvPr>
          <p:cNvSpPr/>
          <p:nvPr/>
        </p:nvSpPr>
        <p:spPr>
          <a:xfrm>
            <a:off x="6914940" y="3019563"/>
            <a:ext cx="3486771" cy="454040"/>
          </a:xfrm>
          <a:prstGeom prst="rect">
            <a:avLst/>
          </a:prstGeom>
          <a:noFill/>
          <a:ln w="952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r>
              <a:rPr lang="en-US" dirty="0"/>
              <a:t>Embedding Layer</a:t>
            </a:r>
          </a:p>
        </p:txBody>
      </p:sp>
      <p:sp>
        <p:nvSpPr>
          <p:cNvPr id="37" name="Arrow: Right 36">
            <a:extLst>
              <a:ext uri="{FF2B5EF4-FFF2-40B4-BE49-F238E27FC236}">
                <a16:creationId xmlns:a16="http://schemas.microsoft.com/office/drawing/2014/main" id="{5C6B7C83-9137-2F9E-B796-CEE3A55E42CB}"/>
              </a:ext>
            </a:extLst>
          </p:cNvPr>
          <p:cNvSpPr/>
          <p:nvPr/>
        </p:nvSpPr>
        <p:spPr>
          <a:xfrm rot="10800000">
            <a:off x="6122197" y="3019563"/>
            <a:ext cx="735093" cy="484632"/>
          </a:xfrm>
          <a:prstGeom prst="rightArrow">
            <a:avLst/>
          </a:prstGeom>
          <a:noFill/>
          <a:ln w="952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a:p>
        </p:txBody>
      </p:sp>
      <p:sp>
        <p:nvSpPr>
          <p:cNvPr id="38" name="Arrow: Right 37">
            <a:extLst>
              <a:ext uri="{FF2B5EF4-FFF2-40B4-BE49-F238E27FC236}">
                <a16:creationId xmlns:a16="http://schemas.microsoft.com/office/drawing/2014/main" id="{345FCAE7-82A3-5577-2796-05ED51E41049}"/>
              </a:ext>
            </a:extLst>
          </p:cNvPr>
          <p:cNvSpPr/>
          <p:nvPr/>
        </p:nvSpPr>
        <p:spPr>
          <a:xfrm rot="10800000">
            <a:off x="6122196" y="3744343"/>
            <a:ext cx="735093" cy="484632"/>
          </a:xfrm>
          <a:prstGeom prst="rightArrow">
            <a:avLst/>
          </a:prstGeom>
          <a:noFill/>
          <a:ln w="952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a:p>
        </p:txBody>
      </p:sp>
      <p:sp>
        <p:nvSpPr>
          <p:cNvPr id="3" name="TextBox 2">
            <a:extLst>
              <a:ext uri="{FF2B5EF4-FFF2-40B4-BE49-F238E27FC236}">
                <a16:creationId xmlns:a16="http://schemas.microsoft.com/office/drawing/2014/main" id="{92DF3D03-544D-D622-BF50-AFE7D15F2524}"/>
              </a:ext>
            </a:extLst>
          </p:cNvPr>
          <p:cNvSpPr txBox="1"/>
          <p:nvPr/>
        </p:nvSpPr>
        <p:spPr>
          <a:xfrm>
            <a:off x="7608277" y="1512277"/>
            <a:ext cx="1154098" cy="461665"/>
          </a:xfrm>
          <a:prstGeom prst="rect">
            <a:avLst/>
          </a:prstGeom>
          <a:noFill/>
        </p:spPr>
        <p:txBody>
          <a:bodyPr wrap="none" rtlCol="0">
            <a:spAutoFit/>
          </a:bodyPr>
          <a:lstStyle/>
          <a:p>
            <a:r>
              <a:rPr lang="en-US" sz="2400" dirty="0"/>
              <a:t>Context</a:t>
            </a:r>
          </a:p>
        </p:txBody>
      </p:sp>
      <p:sp>
        <p:nvSpPr>
          <p:cNvPr id="6" name="TextBox 5">
            <a:extLst>
              <a:ext uri="{FF2B5EF4-FFF2-40B4-BE49-F238E27FC236}">
                <a16:creationId xmlns:a16="http://schemas.microsoft.com/office/drawing/2014/main" id="{88141675-4760-3007-5BFA-37923FA053C3}"/>
              </a:ext>
            </a:extLst>
          </p:cNvPr>
          <p:cNvSpPr txBox="1"/>
          <p:nvPr/>
        </p:nvSpPr>
        <p:spPr>
          <a:xfrm>
            <a:off x="7702062" y="2409990"/>
            <a:ext cx="1793696" cy="461665"/>
          </a:xfrm>
          <a:prstGeom prst="rect">
            <a:avLst/>
          </a:prstGeom>
          <a:noFill/>
        </p:spPr>
        <p:txBody>
          <a:bodyPr wrap="none" rtlCol="0">
            <a:spAutoFit/>
          </a:bodyPr>
          <a:lstStyle/>
          <a:p>
            <a:r>
              <a:rPr lang="en-US" sz="2400" dirty="0"/>
              <a:t>Hidden State</a:t>
            </a:r>
          </a:p>
        </p:txBody>
      </p:sp>
    </p:spTree>
    <p:extLst>
      <p:ext uri="{BB962C8B-B14F-4D97-AF65-F5344CB8AC3E}">
        <p14:creationId xmlns:p14="http://schemas.microsoft.com/office/powerpoint/2010/main" val="20194202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85748C51-0ED5-1C41-D063-497A31DE9879}"/>
              </a:ext>
            </a:extLst>
          </p:cNvPr>
          <p:cNvPicPr>
            <a:picLocks noChangeAspect="1"/>
          </p:cNvPicPr>
          <p:nvPr/>
        </p:nvPicPr>
        <p:blipFill>
          <a:blip r:embed="rId3"/>
          <a:stretch>
            <a:fillRect/>
          </a:stretch>
        </p:blipFill>
        <p:spPr>
          <a:xfrm>
            <a:off x="5296939" y="4340428"/>
            <a:ext cx="1863914" cy="995344"/>
          </a:xfrm>
          <a:prstGeom prst="rect">
            <a:avLst/>
          </a:prstGeom>
        </p:spPr>
      </p:pic>
      <p:pic>
        <p:nvPicPr>
          <p:cNvPr id="17" name="Picture 16">
            <a:extLst>
              <a:ext uri="{FF2B5EF4-FFF2-40B4-BE49-F238E27FC236}">
                <a16:creationId xmlns:a16="http://schemas.microsoft.com/office/drawing/2014/main" id="{0C60D40E-9CB8-B6BF-2331-E24B2E42348B}"/>
              </a:ext>
            </a:extLst>
          </p:cNvPr>
          <p:cNvPicPr>
            <a:picLocks noChangeAspect="1"/>
          </p:cNvPicPr>
          <p:nvPr/>
        </p:nvPicPr>
        <p:blipFill>
          <a:blip r:embed="rId3"/>
          <a:stretch>
            <a:fillRect/>
          </a:stretch>
        </p:blipFill>
        <p:spPr>
          <a:xfrm>
            <a:off x="5296939" y="1678220"/>
            <a:ext cx="1863914" cy="995344"/>
          </a:xfrm>
          <a:prstGeom prst="rect">
            <a:avLst/>
          </a:prstGeom>
        </p:spPr>
      </p:pic>
      <p:sp>
        <p:nvSpPr>
          <p:cNvPr id="2" name="Title 1">
            <a:extLst>
              <a:ext uri="{FF2B5EF4-FFF2-40B4-BE49-F238E27FC236}">
                <a16:creationId xmlns:a16="http://schemas.microsoft.com/office/drawing/2014/main" id="{5BD44BD7-2794-B340-4B62-7347518FC39B}"/>
              </a:ext>
            </a:extLst>
          </p:cNvPr>
          <p:cNvSpPr>
            <a:spLocks noGrp="1"/>
          </p:cNvSpPr>
          <p:nvPr>
            <p:ph type="title"/>
          </p:nvPr>
        </p:nvSpPr>
        <p:spPr>
          <a:xfrm>
            <a:off x="838200" y="365126"/>
            <a:ext cx="3541889" cy="784462"/>
          </a:xfrm>
        </p:spPr>
        <p:txBody>
          <a:bodyPr/>
          <a:lstStyle/>
          <a:p>
            <a:r>
              <a:rPr lang="en-US" dirty="0"/>
              <a:t>Encoder</a:t>
            </a:r>
          </a:p>
        </p:txBody>
      </p:sp>
      <p:pic>
        <p:nvPicPr>
          <p:cNvPr id="4" name="Picture 3">
            <a:extLst>
              <a:ext uri="{FF2B5EF4-FFF2-40B4-BE49-F238E27FC236}">
                <a16:creationId xmlns:a16="http://schemas.microsoft.com/office/drawing/2014/main" id="{0167B55B-4425-94DE-A7DB-FC485965A5D1}"/>
              </a:ext>
            </a:extLst>
          </p:cNvPr>
          <p:cNvPicPr>
            <a:picLocks noChangeAspect="1"/>
          </p:cNvPicPr>
          <p:nvPr/>
        </p:nvPicPr>
        <p:blipFill>
          <a:blip r:embed="rId3"/>
          <a:stretch>
            <a:fillRect/>
          </a:stretch>
        </p:blipFill>
        <p:spPr>
          <a:xfrm>
            <a:off x="901291" y="1676669"/>
            <a:ext cx="1863914" cy="995344"/>
          </a:xfrm>
          <a:prstGeom prst="rect">
            <a:avLst/>
          </a:prstGeom>
        </p:spPr>
      </p:pic>
      <p:pic>
        <p:nvPicPr>
          <p:cNvPr id="5" name="Picture 4">
            <a:extLst>
              <a:ext uri="{FF2B5EF4-FFF2-40B4-BE49-F238E27FC236}">
                <a16:creationId xmlns:a16="http://schemas.microsoft.com/office/drawing/2014/main" id="{26D743E0-6712-0AD2-A0A6-6B6D1F66E21E}"/>
              </a:ext>
            </a:extLst>
          </p:cNvPr>
          <p:cNvPicPr>
            <a:picLocks noChangeAspect="1"/>
          </p:cNvPicPr>
          <p:nvPr/>
        </p:nvPicPr>
        <p:blipFill>
          <a:blip r:embed="rId3"/>
          <a:stretch>
            <a:fillRect/>
          </a:stretch>
        </p:blipFill>
        <p:spPr>
          <a:xfrm>
            <a:off x="3099115" y="1690342"/>
            <a:ext cx="1863914" cy="995344"/>
          </a:xfrm>
          <a:prstGeom prst="rect">
            <a:avLst/>
          </a:prstGeom>
        </p:spPr>
      </p:pic>
      <p:cxnSp>
        <p:nvCxnSpPr>
          <p:cNvPr id="7" name="Straight Connector 6">
            <a:extLst>
              <a:ext uri="{FF2B5EF4-FFF2-40B4-BE49-F238E27FC236}">
                <a16:creationId xmlns:a16="http://schemas.microsoft.com/office/drawing/2014/main" id="{9754F320-F61C-2E1B-0786-2F71F1FC61A8}"/>
              </a:ext>
            </a:extLst>
          </p:cNvPr>
          <p:cNvCxnSpPr>
            <a:cxnSpLocks/>
          </p:cNvCxnSpPr>
          <p:nvPr/>
        </p:nvCxnSpPr>
        <p:spPr>
          <a:xfrm>
            <a:off x="261584" y="1969628"/>
            <a:ext cx="9860426"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16297069-FF75-DC39-2965-2B6F96BDB6D7}"/>
              </a:ext>
            </a:extLst>
          </p:cNvPr>
          <p:cNvCxnSpPr>
            <a:cxnSpLocks/>
          </p:cNvCxnSpPr>
          <p:nvPr/>
        </p:nvCxnSpPr>
        <p:spPr>
          <a:xfrm>
            <a:off x="253116" y="2409990"/>
            <a:ext cx="9162189"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F1F89C24-1E03-2EF7-5214-510CCD58B645}"/>
              </a:ext>
            </a:extLst>
          </p:cNvPr>
          <p:cNvSpPr/>
          <p:nvPr/>
        </p:nvSpPr>
        <p:spPr>
          <a:xfrm>
            <a:off x="674236" y="3666222"/>
            <a:ext cx="914400" cy="51615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Let’s</a:t>
            </a:r>
          </a:p>
        </p:txBody>
      </p:sp>
      <p:sp>
        <p:nvSpPr>
          <p:cNvPr id="10" name="Rectangle 9">
            <a:extLst>
              <a:ext uri="{FF2B5EF4-FFF2-40B4-BE49-F238E27FC236}">
                <a16:creationId xmlns:a16="http://schemas.microsoft.com/office/drawing/2014/main" id="{86FB9988-166D-1969-A395-01CE8FF25F57}"/>
              </a:ext>
            </a:extLst>
          </p:cNvPr>
          <p:cNvSpPr/>
          <p:nvPr/>
        </p:nvSpPr>
        <p:spPr>
          <a:xfrm>
            <a:off x="2890398" y="3666222"/>
            <a:ext cx="914400" cy="51615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Go</a:t>
            </a:r>
          </a:p>
        </p:txBody>
      </p:sp>
      <p:cxnSp>
        <p:nvCxnSpPr>
          <p:cNvPr id="12" name="Straight Arrow Connector 11">
            <a:extLst>
              <a:ext uri="{FF2B5EF4-FFF2-40B4-BE49-F238E27FC236}">
                <a16:creationId xmlns:a16="http://schemas.microsoft.com/office/drawing/2014/main" id="{CDC98440-45F0-9299-0B19-DF7AC3B66FB2}"/>
              </a:ext>
            </a:extLst>
          </p:cNvPr>
          <p:cNvCxnSpPr>
            <a:cxnSpLocks/>
            <a:stCxn id="9" idx="0"/>
            <a:endCxn id="22" idx="2"/>
          </p:cNvCxnSpPr>
          <p:nvPr/>
        </p:nvCxnSpPr>
        <p:spPr>
          <a:xfrm flipV="1">
            <a:off x="1131436" y="3404982"/>
            <a:ext cx="0" cy="26124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42926536-6642-92C1-99C1-A6902A192D03}"/>
              </a:ext>
            </a:extLst>
          </p:cNvPr>
          <p:cNvCxnSpPr>
            <a:cxnSpLocks/>
          </p:cNvCxnSpPr>
          <p:nvPr/>
        </p:nvCxnSpPr>
        <p:spPr>
          <a:xfrm flipV="1">
            <a:off x="3347598" y="3382056"/>
            <a:ext cx="0" cy="28699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6" name="Arrow: Right 15">
            <a:extLst>
              <a:ext uri="{FF2B5EF4-FFF2-40B4-BE49-F238E27FC236}">
                <a16:creationId xmlns:a16="http://schemas.microsoft.com/office/drawing/2014/main" id="{F007BDF8-BDD7-ECD5-2ECC-9EE08895419E}"/>
              </a:ext>
            </a:extLst>
          </p:cNvPr>
          <p:cNvSpPr/>
          <p:nvPr/>
        </p:nvSpPr>
        <p:spPr>
          <a:xfrm>
            <a:off x="1383527" y="1335819"/>
            <a:ext cx="5271715" cy="308573"/>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08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138D857F-5754-A928-428E-C949A01FB161}"/>
              </a:ext>
            </a:extLst>
          </p:cNvPr>
          <p:cNvSpPr/>
          <p:nvPr/>
        </p:nvSpPr>
        <p:spPr>
          <a:xfrm>
            <a:off x="5096513" y="3670393"/>
            <a:ext cx="914400" cy="51615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&lt;EOS&gt;</a:t>
            </a:r>
          </a:p>
        </p:txBody>
      </p:sp>
      <p:cxnSp>
        <p:nvCxnSpPr>
          <p:cNvPr id="19" name="Straight Arrow Connector 18">
            <a:extLst>
              <a:ext uri="{FF2B5EF4-FFF2-40B4-BE49-F238E27FC236}">
                <a16:creationId xmlns:a16="http://schemas.microsoft.com/office/drawing/2014/main" id="{ABBABCD1-9C39-7A0B-E1E9-BD3693712FF4}"/>
              </a:ext>
            </a:extLst>
          </p:cNvPr>
          <p:cNvCxnSpPr>
            <a:cxnSpLocks/>
          </p:cNvCxnSpPr>
          <p:nvPr/>
        </p:nvCxnSpPr>
        <p:spPr>
          <a:xfrm flipV="1">
            <a:off x="5553713" y="3386227"/>
            <a:ext cx="0" cy="28699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aphicFrame>
        <p:nvGraphicFramePr>
          <p:cNvPr id="22" name="Table 22">
            <a:extLst>
              <a:ext uri="{FF2B5EF4-FFF2-40B4-BE49-F238E27FC236}">
                <a16:creationId xmlns:a16="http://schemas.microsoft.com/office/drawing/2014/main" id="{E67BE16F-FE05-E6B6-E87B-92BEA3191451}"/>
              </a:ext>
            </a:extLst>
          </p:cNvPr>
          <p:cNvGraphicFramePr>
            <a:graphicFrameLocks noGrp="1"/>
          </p:cNvGraphicFramePr>
          <p:nvPr/>
        </p:nvGraphicFramePr>
        <p:xfrm>
          <a:off x="811005" y="3034142"/>
          <a:ext cx="640862" cy="370840"/>
        </p:xfrm>
        <a:graphic>
          <a:graphicData uri="http://schemas.openxmlformats.org/drawingml/2006/table">
            <a:tbl>
              <a:tblPr firstRow="1" bandRow="1">
                <a:tableStyleId>{5C22544A-7EE6-4342-B048-85BDC9FD1C3A}</a:tableStyleId>
              </a:tblPr>
              <a:tblGrid>
                <a:gridCol w="320431">
                  <a:extLst>
                    <a:ext uri="{9D8B030D-6E8A-4147-A177-3AD203B41FA5}">
                      <a16:colId xmlns:a16="http://schemas.microsoft.com/office/drawing/2014/main" val="102633991"/>
                    </a:ext>
                  </a:extLst>
                </a:gridCol>
                <a:gridCol w="320431">
                  <a:extLst>
                    <a:ext uri="{9D8B030D-6E8A-4147-A177-3AD203B41FA5}">
                      <a16:colId xmlns:a16="http://schemas.microsoft.com/office/drawing/2014/main" val="442540536"/>
                    </a:ext>
                  </a:extLst>
                </a:gridCol>
              </a:tblGrid>
              <a:tr h="370840">
                <a:tc>
                  <a:txBody>
                    <a:bodyPr/>
                    <a:lstStyle/>
                    <a:p>
                      <a:r>
                        <a:rPr lang="en-US" dirty="0"/>
                        <a:t>5</a:t>
                      </a:r>
                    </a:p>
                  </a:txBody>
                  <a:tcPr/>
                </a:tc>
                <a:tc>
                  <a:txBody>
                    <a:bodyPr/>
                    <a:lstStyle/>
                    <a:p>
                      <a:r>
                        <a:rPr lang="en-US" dirty="0"/>
                        <a:t>1</a:t>
                      </a:r>
                    </a:p>
                  </a:txBody>
                  <a:tcPr/>
                </a:tc>
                <a:extLst>
                  <a:ext uri="{0D108BD9-81ED-4DB2-BD59-A6C34878D82A}">
                    <a16:rowId xmlns:a16="http://schemas.microsoft.com/office/drawing/2014/main" val="845617668"/>
                  </a:ext>
                </a:extLst>
              </a:tr>
            </a:tbl>
          </a:graphicData>
        </a:graphic>
      </p:graphicFrame>
      <p:graphicFrame>
        <p:nvGraphicFramePr>
          <p:cNvPr id="26" name="Table 22">
            <a:extLst>
              <a:ext uri="{FF2B5EF4-FFF2-40B4-BE49-F238E27FC236}">
                <a16:creationId xmlns:a16="http://schemas.microsoft.com/office/drawing/2014/main" id="{46A28929-6411-E915-782B-F27EEFEF7911}"/>
              </a:ext>
            </a:extLst>
          </p:cNvPr>
          <p:cNvGraphicFramePr>
            <a:graphicFrameLocks noGrp="1"/>
          </p:cNvGraphicFramePr>
          <p:nvPr/>
        </p:nvGraphicFramePr>
        <p:xfrm>
          <a:off x="5233280" y="3045846"/>
          <a:ext cx="640862" cy="370840"/>
        </p:xfrm>
        <a:graphic>
          <a:graphicData uri="http://schemas.openxmlformats.org/drawingml/2006/table">
            <a:tbl>
              <a:tblPr firstRow="1" bandRow="1">
                <a:tableStyleId>{5C22544A-7EE6-4342-B048-85BDC9FD1C3A}</a:tableStyleId>
              </a:tblPr>
              <a:tblGrid>
                <a:gridCol w="320431">
                  <a:extLst>
                    <a:ext uri="{9D8B030D-6E8A-4147-A177-3AD203B41FA5}">
                      <a16:colId xmlns:a16="http://schemas.microsoft.com/office/drawing/2014/main" val="102633991"/>
                    </a:ext>
                  </a:extLst>
                </a:gridCol>
                <a:gridCol w="320431">
                  <a:extLst>
                    <a:ext uri="{9D8B030D-6E8A-4147-A177-3AD203B41FA5}">
                      <a16:colId xmlns:a16="http://schemas.microsoft.com/office/drawing/2014/main" val="442540536"/>
                    </a:ext>
                  </a:extLst>
                </a:gridCol>
              </a:tblGrid>
              <a:tr h="370840">
                <a:tc>
                  <a:txBody>
                    <a:bodyPr/>
                    <a:lstStyle/>
                    <a:p>
                      <a:r>
                        <a:rPr lang="en-US" dirty="0"/>
                        <a:t>2</a:t>
                      </a:r>
                    </a:p>
                  </a:txBody>
                  <a:tcPr/>
                </a:tc>
                <a:tc>
                  <a:txBody>
                    <a:bodyPr/>
                    <a:lstStyle/>
                    <a:p>
                      <a:r>
                        <a:rPr lang="en-US" dirty="0"/>
                        <a:t>3</a:t>
                      </a:r>
                    </a:p>
                  </a:txBody>
                  <a:tcPr/>
                </a:tc>
                <a:extLst>
                  <a:ext uri="{0D108BD9-81ED-4DB2-BD59-A6C34878D82A}">
                    <a16:rowId xmlns:a16="http://schemas.microsoft.com/office/drawing/2014/main" val="845617668"/>
                  </a:ext>
                </a:extLst>
              </a:tr>
            </a:tbl>
          </a:graphicData>
        </a:graphic>
      </p:graphicFrame>
      <p:graphicFrame>
        <p:nvGraphicFramePr>
          <p:cNvPr id="27" name="Table 22">
            <a:extLst>
              <a:ext uri="{FF2B5EF4-FFF2-40B4-BE49-F238E27FC236}">
                <a16:creationId xmlns:a16="http://schemas.microsoft.com/office/drawing/2014/main" id="{BF6F706A-6731-FD09-356E-5AFD3C816E85}"/>
              </a:ext>
            </a:extLst>
          </p:cNvPr>
          <p:cNvGraphicFramePr>
            <a:graphicFrameLocks noGrp="1"/>
          </p:cNvGraphicFramePr>
          <p:nvPr/>
        </p:nvGraphicFramePr>
        <p:xfrm>
          <a:off x="3027166" y="3013156"/>
          <a:ext cx="640862" cy="370840"/>
        </p:xfrm>
        <a:graphic>
          <a:graphicData uri="http://schemas.openxmlformats.org/drawingml/2006/table">
            <a:tbl>
              <a:tblPr firstRow="1" bandRow="1">
                <a:tableStyleId>{5C22544A-7EE6-4342-B048-85BDC9FD1C3A}</a:tableStyleId>
              </a:tblPr>
              <a:tblGrid>
                <a:gridCol w="320431">
                  <a:extLst>
                    <a:ext uri="{9D8B030D-6E8A-4147-A177-3AD203B41FA5}">
                      <a16:colId xmlns:a16="http://schemas.microsoft.com/office/drawing/2014/main" val="102633991"/>
                    </a:ext>
                  </a:extLst>
                </a:gridCol>
                <a:gridCol w="320431">
                  <a:extLst>
                    <a:ext uri="{9D8B030D-6E8A-4147-A177-3AD203B41FA5}">
                      <a16:colId xmlns:a16="http://schemas.microsoft.com/office/drawing/2014/main" val="442540536"/>
                    </a:ext>
                  </a:extLst>
                </a:gridCol>
              </a:tblGrid>
              <a:tr h="370840">
                <a:tc>
                  <a:txBody>
                    <a:bodyPr/>
                    <a:lstStyle/>
                    <a:p>
                      <a:r>
                        <a:rPr lang="en-US" dirty="0"/>
                        <a:t>3</a:t>
                      </a:r>
                    </a:p>
                  </a:txBody>
                  <a:tcPr/>
                </a:tc>
                <a:tc>
                  <a:txBody>
                    <a:bodyPr/>
                    <a:lstStyle/>
                    <a:p>
                      <a:r>
                        <a:rPr lang="en-US" dirty="0"/>
                        <a:t>4</a:t>
                      </a:r>
                    </a:p>
                  </a:txBody>
                  <a:tcPr/>
                </a:tc>
                <a:extLst>
                  <a:ext uri="{0D108BD9-81ED-4DB2-BD59-A6C34878D82A}">
                    <a16:rowId xmlns:a16="http://schemas.microsoft.com/office/drawing/2014/main" val="845617668"/>
                  </a:ext>
                </a:extLst>
              </a:tr>
            </a:tbl>
          </a:graphicData>
        </a:graphic>
      </p:graphicFrame>
      <p:cxnSp>
        <p:nvCxnSpPr>
          <p:cNvPr id="28" name="Straight Arrow Connector 27">
            <a:extLst>
              <a:ext uri="{FF2B5EF4-FFF2-40B4-BE49-F238E27FC236}">
                <a16:creationId xmlns:a16="http://schemas.microsoft.com/office/drawing/2014/main" id="{077D34DA-B6BF-4541-A3DE-D9781A30E37E}"/>
              </a:ext>
            </a:extLst>
          </p:cNvPr>
          <p:cNvCxnSpPr>
            <a:cxnSpLocks/>
            <a:stCxn id="22" idx="0"/>
          </p:cNvCxnSpPr>
          <p:nvPr/>
        </p:nvCxnSpPr>
        <p:spPr>
          <a:xfrm flipV="1">
            <a:off x="1131436" y="2510203"/>
            <a:ext cx="0" cy="52393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02BD0F2A-5C20-012E-6130-F0943C93D59E}"/>
              </a:ext>
            </a:extLst>
          </p:cNvPr>
          <p:cNvCxnSpPr>
            <a:cxnSpLocks/>
            <a:stCxn id="27" idx="0"/>
          </p:cNvCxnSpPr>
          <p:nvPr/>
        </p:nvCxnSpPr>
        <p:spPr>
          <a:xfrm flipV="1">
            <a:off x="3347597" y="2510203"/>
            <a:ext cx="0" cy="50295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E7AF2200-C766-6067-3F4D-7C74EED45747}"/>
              </a:ext>
            </a:extLst>
          </p:cNvPr>
          <p:cNvCxnSpPr>
            <a:cxnSpLocks/>
          </p:cNvCxnSpPr>
          <p:nvPr/>
        </p:nvCxnSpPr>
        <p:spPr>
          <a:xfrm flipV="1">
            <a:off x="5546833" y="2531189"/>
            <a:ext cx="0" cy="50295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72D6948D-D09E-1651-22DD-04885C1F7795}"/>
              </a:ext>
            </a:extLst>
          </p:cNvPr>
          <p:cNvCxnSpPr>
            <a:cxnSpLocks/>
          </p:cNvCxnSpPr>
          <p:nvPr/>
        </p:nvCxnSpPr>
        <p:spPr>
          <a:xfrm flipV="1">
            <a:off x="4380089" y="4631836"/>
            <a:ext cx="5741921" cy="8346"/>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86EC3F3-8457-9248-357E-C630F7DB74C8}"/>
              </a:ext>
            </a:extLst>
          </p:cNvPr>
          <p:cNvCxnSpPr>
            <a:cxnSpLocks/>
          </p:cNvCxnSpPr>
          <p:nvPr/>
        </p:nvCxnSpPr>
        <p:spPr>
          <a:xfrm>
            <a:off x="4380089" y="5072198"/>
            <a:ext cx="5035216"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5A22E864-70FC-1731-5C42-585D36129EE1}"/>
              </a:ext>
            </a:extLst>
          </p:cNvPr>
          <p:cNvSpPr/>
          <p:nvPr/>
        </p:nvSpPr>
        <p:spPr>
          <a:xfrm>
            <a:off x="6620512" y="6332601"/>
            <a:ext cx="914400" cy="51615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&lt;SOS&gt;</a:t>
            </a:r>
          </a:p>
        </p:txBody>
      </p:sp>
      <p:cxnSp>
        <p:nvCxnSpPr>
          <p:cNvPr id="29" name="Straight Arrow Connector 28">
            <a:extLst>
              <a:ext uri="{FF2B5EF4-FFF2-40B4-BE49-F238E27FC236}">
                <a16:creationId xmlns:a16="http://schemas.microsoft.com/office/drawing/2014/main" id="{10CB6D6B-78CF-D610-1956-06C5FFC79DE2}"/>
              </a:ext>
            </a:extLst>
          </p:cNvPr>
          <p:cNvCxnSpPr>
            <a:cxnSpLocks/>
          </p:cNvCxnSpPr>
          <p:nvPr/>
        </p:nvCxnSpPr>
        <p:spPr>
          <a:xfrm flipV="1">
            <a:off x="7077712" y="6048435"/>
            <a:ext cx="0" cy="28699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aphicFrame>
        <p:nvGraphicFramePr>
          <p:cNvPr id="32" name="Table 22">
            <a:extLst>
              <a:ext uri="{FF2B5EF4-FFF2-40B4-BE49-F238E27FC236}">
                <a16:creationId xmlns:a16="http://schemas.microsoft.com/office/drawing/2014/main" id="{EEA7CA45-D65C-47E5-D2CA-763C38326FB8}"/>
              </a:ext>
            </a:extLst>
          </p:cNvPr>
          <p:cNvGraphicFramePr>
            <a:graphicFrameLocks noGrp="1"/>
          </p:cNvGraphicFramePr>
          <p:nvPr>
            <p:extLst>
              <p:ext uri="{D42A27DB-BD31-4B8C-83A1-F6EECF244321}">
                <p14:modId xmlns:p14="http://schemas.microsoft.com/office/powerpoint/2010/main" val="3516009961"/>
              </p:ext>
            </p:extLst>
          </p:nvPr>
        </p:nvGraphicFramePr>
        <p:xfrm>
          <a:off x="6757279" y="5708054"/>
          <a:ext cx="640862" cy="370840"/>
        </p:xfrm>
        <a:graphic>
          <a:graphicData uri="http://schemas.openxmlformats.org/drawingml/2006/table">
            <a:tbl>
              <a:tblPr firstRow="1" bandRow="1">
                <a:tableStyleId>{5C22544A-7EE6-4342-B048-85BDC9FD1C3A}</a:tableStyleId>
              </a:tblPr>
              <a:tblGrid>
                <a:gridCol w="320431">
                  <a:extLst>
                    <a:ext uri="{9D8B030D-6E8A-4147-A177-3AD203B41FA5}">
                      <a16:colId xmlns:a16="http://schemas.microsoft.com/office/drawing/2014/main" val="102633991"/>
                    </a:ext>
                  </a:extLst>
                </a:gridCol>
                <a:gridCol w="320431">
                  <a:extLst>
                    <a:ext uri="{9D8B030D-6E8A-4147-A177-3AD203B41FA5}">
                      <a16:colId xmlns:a16="http://schemas.microsoft.com/office/drawing/2014/main" val="442540536"/>
                    </a:ext>
                  </a:extLst>
                </a:gridCol>
              </a:tblGrid>
              <a:tr h="370840">
                <a:tc>
                  <a:txBody>
                    <a:bodyPr/>
                    <a:lstStyle/>
                    <a:p>
                      <a:r>
                        <a:rPr lang="en-US" dirty="0"/>
                        <a:t>2</a:t>
                      </a:r>
                    </a:p>
                  </a:txBody>
                  <a:tcPr/>
                </a:tc>
                <a:tc>
                  <a:txBody>
                    <a:bodyPr/>
                    <a:lstStyle/>
                    <a:p>
                      <a:r>
                        <a:rPr lang="en-US" dirty="0"/>
                        <a:t>3</a:t>
                      </a:r>
                    </a:p>
                  </a:txBody>
                  <a:tcPr/>
                </a:tc>
                <a:extLst>
                  <a:ext uri="{0D108BD9-81ED-4DB2-BD59-A6C34878D82A}">
                    <a16:rowId xmlns:a16="http://schemas.microsoft.com/office/drawing/2014/main" val="845617668"/>
                  </a:ext>
                </a:extLst>
              </a:tr>
            </a:tbl>
          </a:graphicData>
        </a:graphic>
      </p:graphicFrame>
      <p:cxnSp>
        <p:nvCxnSpPr>
          <p:cNvPr id="37" name="Straight Arrow Connector 36">
            <a:extLst>
              <a:ext uri="{FF2B5EF4-FFF2-40B4-BE49-F238E27FC236}">
                <a16:creationId xmlns:a16="http://schemas.microsoft.com/office/drawing/2014/main" id="{D37EF4DA-C07A-CB51-7651-81331E99E869}"/>
              </a:ext>
            </a:extLst>
          </p:cNvPr>
          <p:cNvCxnSpPr>
            <a:cxnSpLocks/>
          </p:cNvCxnSpPr>
          <p:nvPr/>
        </p:nvCxnSpPr>
        <p:spPr>
          <a:xfrm flipV="1">
            <a:off x="7070832" y="5193397"/>
            <a:ext cx="0" cy="50295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8" name="Arrow: Right 37">
            <a:extLst>
              <a:ext uri="{FF2B5EF4-FFF2-40B4-BE49-F238E27FC236}">
                <a16:creationId xmlns:a16="http://schemas.microsoft.com/office/drawing/2014/main" id="{DE082F2E-F980-9E55-E4D1-5AAEE19F8F22}"/>
              </a:ext>
            </a:extLst>
          </p:cNvPr>
          <p:cNvSpPr/>
          <p:nvPr/>
        </p:nvSpPr>
        <p:spPr>
          <a:xfrm rot="10800000">
            <a:off x="7746069" y="5706497"/>
            <a:ext cx="2459294" cy="308573"/>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08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2" name="Straight Connector 41">
            <a:extLst>
              <a:ext uri="{FF2B5EF4-FFF2-40B4-BE49-F238E27FC236}">
                <a16:creationId xmlns:a16="http://schemas.microsoft.com/office/drawing/2014/main" id="{46B5D4DC-1D56-BA48-09FE-E2915E5C55AF}"/>
              </a:ext>
            </a:extLst>
          </p:cNvPr>
          <p:cNvCxnSpPr>
            <a:cxnSpLocks/>
          </p:cNvCxnSpPr>
          <p:nvPr/>
        </p:nvCxnSpPr>
        <p:spPr>
          <a:xfrm>
            <a:off x="9415305" y="2409990"/>
            <a:ext cx="0" cy="266220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D350D2E-8DDD-5903-706D-024C8AF1028C}"/>
              </a:ext>
            </a:extLst>
          </p:cNvPr>
          <p:cNvCxnSpPr>
            <a:cxnSpLocks/>
          </p:cNvCxnSpPr>
          <p:nvPr/>
        </p:nvCxnSpPr>
        <p:spPr>
          <a:xfrm>
            <a:off x="10122010" y="1969628"/>
            <a:ext cx="0" cy="2670554"/>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8" name="Title 1">
            <a:extLst>
              <a:ext uri="{FF2B5EF4-FFF2-40B4-BE49-F238E27FC236}">
                <a16:creationId xmlns:a16="http://schemas.microsoft.com/office/drawing/2014/main" id="{2603D58D-6E2A-B2F3-A6FA-C2BE455F6EC8}"/>
              </a:ext>
            </a:extLst>
          </p:cNvPr>
          <p:cNvSpPr txBox="1">
            <a:spLocks/>
          </p:cNvSpPr>
          <p:nvPr/>
        </p:nvSpPr>
        <p:spPr>
          <a:xfrm>
            <a:off x="7160853" y="6044264"/>
            <a:ext cx="3541889" cy="784462"/>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Decoder</a:t>
            </a:r>
          </a:p>
        </p:txBody>
      </p:sp>
    </p:spTree>
    <p:extLst>
      <p:ext uri="{BB962C8B-B14F-4D97-AF65-F5344CB8AC3E}">
        <p14:creationId xmlns:p14="http://schemas.microsoft.com/office/powerpoint/2010/main" val="19972399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85748C51-0ED5-1C41-D063-497A31DE9879}"/>
              </a:ext>
            </a:extLst>
          </p:cNvPr>
          <p:cNvPicPr>
            <a:picLocks noChangeAspect="1"/>
          </p:cNvPicPr>
          <p:nvPr/>
        </p:nvPicPr>
        <p:blipFill>
          <a:blip r:embed="rId3"/>
          <a:stretch>
            <a:fillRect/>
          </a:stretch>
        </p:blipFill>
        <p:spPr>
          <a:xfrm>
            <a:off x="4390604" y="3510181"/>
            <a:ext cx="1863914" cy="995344"/>
          </a:xfrm>
          <a:prstGeom prst="rect">
            <a:avLst/>
          </a:prstGeom>
        </p:spPr>
      </p:pic>
      <p:cxnSp>
        <p:nvCxnSpPr>
          <p:cNvPr id="11" name="Straight Connector 10">
            <a:extLst>
              <a:ext uri="{FF2B5EF4-FFF2-40B4-BE49-F238E27FC236}">
                <a16:creationId xmlns:a16="http://schemas.microsoft.com/office/drawing/2014/main" id="{72D6948D-D09E-1651-22DD-04885C1F7795}"/>
              </a:ext>
            </a:extLst>
          </p:cNvPr>
          <p:cNvCxnSpPr>
            <a:cxnSpLocks/>
          </p:cNvCxnSpPr>
          <p:nvPr/>
        </p:nvCxnSpPr>
        <p:spPr>
          <a:xfrm>
            <a:off x="1354668" y="3797508"/>
            <a:ext cx="5035216"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86EC3F3-8457-9248-357E-C630F7DB74C8}"/>
              </a:ext>
            </a:extLst>
          </p:cNvPr>
          <p:cNvCxnSpPr>
            <a:cxnSpLocks/>
          </p:cNvCxnSpPr>
          <p:nvPr/>
        </p:nvCxnSpPr>
        <p:spPr>
          <a:xfrm>
            <a:off x="1354668" y="4241951"/>
            <a:ext cx="5035216"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5A22E864-70FC-1731-5C42-585D36129EE1}"/>
              </a:ext>
            </a:extLst>
          </p:cNvPr>
          <p:cNvSpPr/>
          <p:nvPr/>
        </p:nvSpPr>
        <p:spPr>
          <a:xfrm>
            <a:off x="5656119" y="5502354"/>
            <a:ext cx="914400" cy="51615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&lt;SOS&gt;</a:t>
            </a:r>
          </a:p>
        </p:txBody>
      </p:sp>
      <p:cxnSp>
        <p:nvCxnSpPr>
          <p:cNvPr id="29" name="Straight Arrow Connector 28">
            <a:extLst>
              <a:ext uri="{FF2B5EF4-FFF2-40B4-BE49-F238E27FC236}">
                <a16:creationId xmlns:a16="http://schemas.microsoft.com/office/drawing/2014/main" id="{10CB6D6B-78CF-D610-1956-06C5FFC79DE2}"/>
              </a:ext>
            </a:extLst>
          </p:cNvPr>
          <p:cNvCxnSpPr>
            <a:cxnSpLocks/>
          </p:cNvCxnSpPr>
          <p:nvPr/>
        </p:nvCxnSpPr>
        <p:spPr>
          <a:xfrm flipV="1">
            <a:off x="6113319" y="5218188"/>
            <a:ext cx="0" cy="28699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aphicFrame>
        <p:nvGraphicFramePr>
          <p:cNvPr id="32" name="Table 22">
            <a:extLst>
              <a:ext uri="{FF2B5EF4-FFF2-40B4-BE49-F238E27FC236}">
                <a16:creationId xmlns:a16="http://schemas.microsoft.com/office/drawing/2014/main" id="{EEA7CA45-D65C-47E5-D2CA-763C38326FB8}"/>
              </a:ext>
            </a:extLst>
          </p:cNvPr>
          <p:cNvGraphicFramePr>
            <a:graphicFrameLocks noGrp="1"/>
          </p:cNvGraphicFramePr>
          <p:nvPr>
            <p:extLst>
              <p:ext uri="{D42A27DB-BD31-4B8C-83A1-F6EECF244321}">
                <p14:modId xmlns:p14="http://schemas.microsoft.com/office/powerpoint/2010/main" val="419449913"/>
              </p:ext>
            </p:extLst>
          </p:nvPr>
        </p:nvGraphicFramePr>
        <p:xfrm>
          <a:off x="5792886" y="4877807"/>
          <a:ext cx="640862" cy="370840"/>
        </p:xfrm>
        <a:graphic>
          <a:graphicData uri="http://schemas.openxmlformats.org/drawingml/2006/table">
            <a:tbl>
              <a:tblPr firstRow="1" bandRow="1">
                <a:tableStyleId>{5C22544A-7EE6-4342-B048-85BDC9FD1C3A}</a:tableStyleId>
              </a:tblPr>
              <a:tblGrid>
                <a:gridCol w="320431">
                  <a:extLst>
                    <a:ext uri="{9D8B030D-6E8A-4147-A177-3AD203B41FA5}">
                      <a16:colId xmlns:a16="http://schemas.microsoft.com/office/drawing/2014/main" val="102633991"/>
                    </a:ext>
                  </a:extLst>
                </a:gridCol>
                <a:gridCol w="320431">
                  <a:extLst>
                    <a:ext uri="{9D8B030D-6E8A-4147-A177-3AD203B41FA5}">
                      <a16:colId xmlns:a16="http://schemas.microsoft.com/office/drawing/2014/main" val="442540536"/>
                    </a:ext>
                  </a:extLst>
                </a:gridCol>
              </a:tblGrid>
              <a:tr h="370840">
                <a:tc>
                  <a:txBody>
                    <a:bodyPr/>
                    <a:lstStyle/>
                    <a:p>
                      <a:r>
                        <a:rPr lang="en-US" dirty="0"/>
                        <a:t>2</a:t>
                      </a:r>
                    </a:p>
                  </a:txBody>
                  <a:tcPr/>
                </a:tc>
                <a:tc>
                  <a:txBody>
                    <a:bodyPr/>
                    <a:lstStyle/>
                    <a:p>
                      <a:r>
                        <a:rPr lang="en-US" dirty="0"/>
                        <a:t>3</a:t>
                      </a:r>
                    </a:p>
                  </a:txBody>
                  <a:tcPr/>
                </a:tc>
                <a:extLst>
                  <a:ext uri="{0D108BD9-81ED-4DB2-BD59-A6C34878D82A}">
                    <a16:rowId xmlns:a16="http://schemas.microsoft.com/office/drawing/2014/main" val="845617668"/>
                  </a:ext>
                </a:extLst>
              </a:tr>
            </a:tbl>
          </a:graphicData>
        </a:graphic>
      </p:graphicFrame>
      <p:cxnSp>
        <p:nvCxnSpPr>
          <p:cNvPr id="37" name="Straight Arrow Connector 36">
            <a:extLst>
              <a:ext uri="{FF2B5EF4-FFF2-40B4-BE49-F238E27FC236}">
                <a16:creationId xmlns:a16="http://schemas.microsoft.com/office/drawing/2014/main" id="{D37EF4DA-C07A-CB51-7651-81331E99E869}"/>
              </a:ext>
            </a:extLst>
          </p:cNvPr>
          <p:cNvCxnSpPr>
            <a:cxnSpLocks/>
          </p:cNvCxnSpPr>
          <p:nvPr/>
        </p:nvCxnSpPr>
        <p:spPr>
          <a:xfrm flipV="1">
            <a:off x="6106439" y="4363150"/>
            <a:ext cx="0" cy="50295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8" name="Arrow: Right 37">
            <a:extLst>
              <a:ext uri="{FF2B5EF4-FFF2-40B4-BE49-F238E27FC236}">
                <a16:creationId xmlns:a16="http://schemas.microsoft.com/office/drawing/2014/main" id="{DE082F2E-F980-9E55-E4D1-5AAEE19F8F22}"/>
              </a:ext>
            </a:extLst>
          </p:cNvPr>
          <p:cNvSpPr/>
          <p:nvPr/>
        </p:nvSpPr>
        <p:spPr>
          <a:xfrm rot="10800000">
            <a:off x="6384184" y="2874326"/>
            <a:ext cx="2459294" cy="601321"/>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08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C0BBB4B1-8C55-4F45-DCF7-B6CA55AE5565}"/>
              </a:ext>
            </a:extLst>
          </p:cNvPr>
          <p:cNvSpPr>
            <a:spLocks noGrp="1"/>
          </p:cNvSpPr>
          <p:nvPr>
            <p:ph type="title"/>
          </p:nvPr>
        </p:nvSpPr>
        <p:spPr/>
        <p:txBody>
          <a:bodyPr/>
          <a:lstStyle/>
          <a:p>
            <a:r>
              <a:rPr lang="en-US" dirty="0"/>
              <a:t>Decoder - Training</a:t>
            </a:r>
          </a:p>
        </p:txBody>
      </p:sp>
      <p:cxnSp>
        <p:nvCxnSpPr>
          <p:cNvPr id="30" name="Straight Arrow Connector 29">
            <a:extLst>
              <a:ext uri="{FF2B5EF4-FFF2-40B4-BE49-F238E27FC236}">
                <a16:creationId xmlns:a16="http://schemas.microsoft.com/office/drawing/2014/main" id="{52270CF7-575D-B91B-1C9B-2F86F4A00A22}"/>
              </a:ext>
            </a:extLst>
          </p:cNvPr>
          <p:cNvCxnSpPr>
            <a:cxnSpLocks/>
          </p:cNvCxnSpPr>
          <p:nvPr/>
        </p:nvCxnSpPr>
        <p:spPr>
          <a:xfrm flipV="1">
            <a:off x="5322561" y="3007228"/>
            <a:ext cx="0" cy="50295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9552C986-5306-9393-FF74-4894A1F861D1}"/>
              </a:ext>
            </a:extLst>
          </p:cNvPr>
          <p:cNvSpPr/>
          <p:nvPr/>
        </p:nvSpPr>
        <p:spPr>
          <a:xfrm>
            <a:off x="6452413" y="3510181"/>
            <a:ext cx="1379135" cy="995344"/>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800" dirty="0"/>
              <a:t>Encoder</a:t>
            </a:r>
          </a:p>
        </p:txBody>
      </p:sp>
      <p:sp>
        <p:nvSpPr>
          <p:cNvPr id="36" name="Rectangle: Rounded Corners 35">
            <a:extLst>
              <a:ext uri="{FF2B5EF4-FFF2-40B4-BE49-F238E27FC236}">
                <a16:creationId xmlns:a16="http://schemas.microsoft.com/office/drawing/2014/main" id="{8CBBA7E5-E6D8-A028-4AE6-655063B2D357}"/>
              </a:ext>
            </a:extLst>
          </p:cNvPr>
          <p:cNvSpPr/>
          <p:nvPr/>
        </p:nvSpPr>
        <p:spPr>
          <a:xfrm>
            <a:off x="4852047" y="2314817"/>
            <a:ext cx="1619915" cy="687003"/>
          </a:xfrm>
          <a:prstGeom prst="roundRect">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t>SoftMax</a:t>
            </a:r>
          </a:p>
        </p:txBody>
      </p:sp>
    </p:spTree>
    <p:extLst>
      <p:ext uri="{BB962C8B-B14F-4D97-AF65-F5344CB8AC3E}">
        <p14:creationId xmlns:p14="http://schemas.microsoft.com/office/powerpoint/2010/main" val="20611810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3D425-7C47-36A7-BC71-58B672EF84A8}"/>
              </a:ext>
            </a:extLst>
          </p:cNvPr>
          <p:cNvSpPr>
            <a:spLocks noGrp="1"/>
          </p:cNvSpPr>
          <p:nvPr>
            <p:ph type="title"/>
          </p:nvPr>
        </p:nvSpPr>
        <p:spPr/>
        <p:txBody>
          <a:bodyPr/>
          <a:lstStyle/>
          <a:p>
            <a:r>
              <a:rPr lang="en-US" dirty="0" err="1"/>
              <a:t>Softmax</a:t>
            </a:r>
            <a:r>
              <a:rPr lang="en-US" dirty="0"/>
              <a:t> Function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DD3DC9C-9777-1EEA-1CBF-F8DDED7BDB9C}"/>
                  </a:ext>
                </a:extLst>
              </p:cNvPr>
              <p:cNvSpPr>
                <a:spLocks noGrp="1"/>
              </p:cNvSpPr>
              <p:nvPr>
                <p:ph idx="1"/>
              </p:nvPr>
            </p:nvSpPr>
            <p:spPr>
              <a:xfrm>
                <a:off x="838200" y="1825625"/>
                <a:ext cx="10515600" cy="1086908"/>
              </a:xfrm>
            </p:spPr>
            <p:txBody>
              <a:bodyPr/>
              <a:lstStyle/>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𝑆𝑜𝑓𝑡𝑚𝑎𝑥</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e>
                      </m:d>
                      <m:r>
                        <a:rPr lang="en-US" b="0" i="1" smtClean="0">
                          <a:latin typeface="Cambria Math" panose="02040503050406030204" pitchFamily="18" charset="0"/>
                        </a:rPr>
                        <m:t>= </m:t>
                      </m:r>
                      <m:f>
                        <m:fPr>
                          <m:ctrlPr>
                            <a:rPr lang="en-US" b="0" i="1" smtClean="0">
                              <a:latin typeface="Cambria Math" panose="02040503050406030204" pitchFamily="18" charset="0"/>
                            </a:rPr>
                          </m:ctrlPr>
                        </m:fPr>
                        <m:num>
                          <m:r>
                            <m:rPr>
                              <m:sty m:val="p"/>
                            </m:rPr>
                            <a:rPr lang="en-US" b="0" i="0" smtClean="0">
                              <a:latin typeface="Cambria Math" panose="02040503050406030204" pitchFamily="18" charset="0"/>
                            </a:rPr>
                            <m:t>exp</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m:t>
                          </m:r>
                        </m:num>
                        <m:den>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exp</m:t>
                              </m:r>
                            </m:fName>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e>
                              </m:d>
                            </m:e>
                          </m:func>
                          <m:r>
                            <a:rPr lang="en-US" b="0" i="1" smtClean="0">
                              <a:latin typeface="Cambria Math" panose="02040503050406030204" pitchFamily="18" charset="0"/>
                            </a:rPr>
                            <m:t>)</m:t>
                          </m:r>
                        </m:den>
                      </m:f>
                    </m:oMath>
                  </m:oMathPara>
                </a14:m>
                <a:endParaRPr lang="en-US" dirty="0"/>
              </a:p>
            </p:txBody>
          </p:sp>
        </mc:Choice>
        <mc:Fallback xmlns="">
          <p:sp>
            <p:nvSpPr>
              <p:cNvPr id="3" name="Content Placeholder 2">
                <a:extLst>
                  <a:ext uri="{FF2B5EF4-FFF2-40B4-BE49-F238E27FC236}">
                    <a16:creationId xmlns:a16="http://schemas.microsoft.com/office/drawing/2014/main" id="{DDD3DC9C-9777-1EEA-1CBF-F8DDED7BDB9C}"/>
                  </a:ext>
                </a:extLst>
              </p:cNvPr>
              <p:cNvSpPr>
                <a:spLocks noGrp="1" noRot="1" noChangeAspect="1" noMove="1" noResize="1" noEditPoints="1" noAdjustHandles="1" noChangeArrowheads="1" noChangeShapeType="1" noTextEdit="1"/>
              </p:cNvSpPr>
              <p:nvPr>
                <p:ph idx="1"/>
              </p:nvPr>
            </p:nvSpPr>
            <p:spPr>
              <a:xfrm>
                <a:off x="838200" y="1825625"/>
                <a:ext cx="10515600" cy="1086908"/>
              </a:xfrm>
              <a:blipFill>
                <a:blip r:embed="rId3"/>
                <a:stretch>
                  <a:fillRect/>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24D865F9-985C-ACE2-29D5-32A2EF9BD9E0}"/>
              </a:ext>
            </a:extLst>
          </p:cNvPr>
          <p:cNvSpPr/>
          <p:nvPr/>
        </p:nvSpPr>
        <p:spPr>
          <a:xfrm>
            <a:off x="1100668" y="4343400"/>
            <a:ext cx="2369499" cy="781756"/>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2800" dirty="0"/>
              <a:t>Input Vector X</a:t>
            </a:r>
          </a:p>
        </p:txBody>
      </p:sp>
      <p:sp>
        <p:nvSpPr>
          <p:cNvPr id="5" name="Oval 4">
            <a:extLst>
              <a:ext uri="{FF2B5EF4-FFF2-40B4-BE49-F238E27FC236}">
                <a16:creationId xmlns:a16="http://schemas.microsoft.com/office/drawing/2014/main" id="{D72F786B-17A0-91BD-AD13-811630CDBA32}"/>
              </a:ext>
            </a:extLst>
          </p:cNvPr>
          <p:cNvSpPr/>
          <p:nvPr/>
        </p:nvSpPr>
        <p:spPr>
          <a:xfrm>
            <a:off x="4549423" y="4343400"/>
            <a:ext cx="914400" cy="9144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000" dirty="0"/>
              <a:t>S(X)</a:t>
            </a:r>
          </a:p>
        </p:txBody>
      </p:sp>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4BE21A7C-1012-B3FC-E582-4C31490ED89A}"/>
                  </a:ext>
                </a:extLst>
              </p:cNvPr>
              <p:cNvSpPr/>
              <p:nvPr/>
            </p:nvSpPr>
            <p:spPr>
              <a:xfrm>
                <a:off x="6543079" y="3812387"/>
                <a:ext cx="4068477" cy="1706905"/>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2800" dirty="0"/>
                  <a:t>Output Vector X</a:t>
                </a:r>
              </a:p>
              <a:p>
                <a:pPr algn="ctr"/>
                <a:r>
                  <a:rPr lang="en-US" sz="2800" dirty="0"/>
                  <a:t>Normalized so sum of all outputs </a:t>
                </a:r>
                <a14:m>
                  <m:oMath xmlns:m="http://schemas.openxmlformats.org/officeDocument/2006/math">
                    <m:r>
                      <a:rPr lang="en-US" sz="2800" b="0" i="1" dirty="0" smtClean="0">
                        <a:latin typeface="Cambria Math" panose="02040503050406030204" pitchFamily="18" charset="0"/>
                      </a:rPr>
                      <m:t>𝑆</m:t>
                    </m:r>
                    <m:d>
                      <m:dPr>
                        <m:ctrlPr>
                          <a:rPr lang="en-US" sz="2800" b="0" i="1" dirty="0" smtClean="0">
                            <a:latin typeface="Cambria Math" panose="02040503050406030204" pitchFamily="18" charset="0"/>
                          </a:rPr>
                        </m:ctrlPr>
                      </m:dPr>
                      <m:e>
                        <m:sSub>
                          <m:sSubPr>
                            <m:ctrlPr>
                              <a:rPr lang="en-US" sz="2800" b="0" i="1" dirty="0" smtClean="0">
                                <a:latin typeface="Cambria Math" panose="02040503050406030204" pitchFamily="18" charset="0"/>
                              </a:rPr>
                            </m:ctrlPr>
                          </m:sSubPr>
                          <m:e>
                            <m:r>
                              <a:rPr lang="en-US" sz="2800" b="0" i="1" dirty="0" smtClean="0">
                                <a:latin typeface="Cambria Math" panose="02040503050406030204" pitchFamily="18" charset="0"/>
                              </a:rPr>
                              <m:t>𝑥</m:t>
                            </m:r>
                          </m:e>
                          <m:sub>
                            <m:r>
                              <a:rPr lang="en-US" sz="2800" b="0" i="1" dirty="0" smtClean="0">
                                <a:latin typeface="Cambria Math" panose="02040503050406030204" pitchFamily="18" charset="0"/>
                              </a:rPr>
                              <m:t>𝑖</m:t>
                            </m:r>
                          </m:sub>
                        </m:sSub>
                      </m:e>
                    </m:d>
                  </m:oMath>
                </a14:m>
                <a:r>
                  <a:rPr lang="en-US" sz="2800" dirty="0"/>
                  <a:t>= 1</a:t>
                </a:r>
              </a:p>
            </p:txBody>
          </p:sp>
        </mc:Choice>
        <mc:Fallback xmlns="">
          <p:sp>
            <p:nvSpPr>
              <p:cNvPr id="6" name="Rectangle 5">
                <a:extLst>
                  <a:ext uri="{FF2B5EF4-FFF2-40B4-BE49-F238E27FC236}">
                    <a16:creationId xmlns:a16="http://schemas.microsoft.com/office/drawing/2014/main" id="{4BE21A7C-1012-B3FC-E582-4C31490ED89A}"/>
                  </a:ext>
                </a:extLst>
              </p:cNvPr>
              <p:cNvSpPr>
                <a:spLocks noRot="1" noChangeAspect="1" noMove="1" noResize="1" noEditPoints="1" noAdjustHandles="1" noChangeArrowheads="1" noChangeShapeType="1" noTextEdit="1"/>
              </p:cNvSpPr>
              <p:nvPr/>
            </p:nvSpPr>
            <p:spPr>
              <a:xfrm>
                <a:off x="6543079" y="3812387"/>
                <a:ext cx="4068477" cy="1706905"/>
              </a:xfrm>
              <a:prstGeom prst="rect">
                <a:avLst/>
              </a:prstGeom>
              <a:blipFill>
                <a:blip r:embed="rId4"/>
                <a:stretch>
                  <a:fillRect r="-598" b="-356"/>
                </a:stretch>
              </a:blipFill>
            </p:spPr>
            <p:txBody>
              <a:bodyPr/>
              <a:lstStyle/>
              <a:p>
                <a:r>
                  <a:rPr lang="en-US">
                    <a:noFill/>
                  </a:rPr>
                  <a:t> </a:t>
                </a:r>
              </a:p>
            </p:txBody>
          </p:sp>
        </mc:Fallback>
      </mc:AlternateContent>
      <p:sp>
        <p:nvSpPr>
          <p:cNvPr id="7" name="Arrow: Right 6">
            <a:extLst>
              <a:ext uri="{FF2B5EF4-FFF2-40B4-BE49-F238E27FC236}">
                <a16:creationId xmlns:a16="http://schemas.microsoft.com/office/drawing/2014/main" id="{A84ABB45-5B85-3DD7-8A7E-C2B7D699AB76}"/>
              </a:ext>
            </a:extLst>
          </p:cNvPr>
          <p:cNvSpPr/>
          <p:nvPr/>
        </p:nvSpPr>
        <p:spPr>
          <a:xfrm>
            <a:off x="3831758" y="4560711"/>
            <a:ext cx="607515" cy="484632"/>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 name="Arrow: Right 7">
            <a:extLst>
              <a:ext uri="{FF2B5EF4-FFF2-40B4-BE49-F238E27FC236}">
                <a16:creationId xmlns:a16="http://schemas.microsoft.com/office/drawing/2014/main" id="{75D8BA0B-BBA9-E449-7ED8-31279A2319A5}"/>
              </a:ext>
            </a:extLst>
          </p:cNvPr>
          <p:cNvSpPr/>
          <p:nvPr/>
        </p:nvSpPr>
        <p:spPr>
          <a:xfrm>
            <a:off x="5792242" y="4560711"/>
            <a:ext cx="607515" cy="484632"/>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755E1EAB-3BD6-B4F4-9DAE-B31986E1C9EF}"/>
              </a:ext>
            </a:extLst>
          </p:cNvPr>
          <p:cNvSpPr/>
          <p:nvPr/>
        </p:nvSpPr>
        <p:spPr>
          <a:xfrm>
            <a:off x="224920" y="5774268"/>
            <a:ext cx="11900205" cy="914400"/>
          </a:xfrm>
          <a:prstGeom prst="round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sz="4000" dirty="0" err="1"/>
              <a:t>Softmax</a:t>
            </a:r>
            <a:r>
              <a:rPr lang="en-US" sz="4000" dirty="0"/>
              <a:t> outputs a pseudo probability for each output</a:t>
            </a:r>
          </a:p>
        </p:txBody>
      </p:sp>
      <p:graphicFrame>
        <p:nvGraphicFramePr>
          <p:cNvPr id="10" name="Table 10">
            <a:extLst>
              <a:ext uri="{FF2B5EF4-FFF2-40B4-BE49-F238E27FC236}">
                <a16:creationId xmlns:a16="http://schemas.microsoft.com/office/drawing/2014/main" id="{7B144FCA-B3C0-CDD4-D902-2F84DDA1ADC3}"/>
              </a:ext>
            </a:extLst>
          </p:cNvPr>
          <p:cNvGraphicFramePr>
            <a:graphicFrameLocks noGrp="1"/>
          </p:cNvGraphicFramePr>
          <p:nvPr>
            <p:extLst>
              <p:ext uri="{D42A27DB-BD31-4B8C-83A1-F6EECF244321}">
                <p14:modId xmlns:p14="http://schemas.microsoft.com/office/powerpoint/2010/main" val="1176155935"/>
              </p:ext>
            </p:extLst>
          </p:nvPr>
        </p:nvGraphicFramePr>
        <p:xfrm>
          <a:off x="10433537" y="1655104"/>
          <a:ext cx="867508" cy="1870876"/>
        </p:xfrm>
        <a:graphic>
          <a:graphicData uri="http://schemas.openxmlformats.org/drawingml/2006/table">
            <a:tbl>
              <a:tblPr firstRow="1" bandRow="1">
                <a:tableStyleId>{5940675A-B579-460E-94D1-54222C63F5DA}</a:tableStyleId>
              </a:tblPr>
              <a:tblGrid>
                <a:gridCol w="867508">
                  <a:extLst>
                    <a:ext uri="{9D8B030D-6E8A-4147-A177-3AD203B41FA5}">
                      <a16:colId xmlns:a16="http://schemas.microsoft.com/office/drawing/2014/main" val="4036715105"/>
                    </a:ext>
                  </a:extLst>
                </a:gridCol>
              </a:tblGrid>
              <a:tr h="467719">
                <a:tc>
                  <a:txBody>
                    <a:bodyPr/>
                    <a:lstStyle/>
                    <a:p>
                      <a:pPr algn="ctr"/>
                      <a:r>
                        <a:rPr lang="en-US" sz="2400" dirty="0"/>
                        <a:t>0.25</a:t>
                      </a:r>
                    </a:p>
                  </a:txBody>
                  <a:tcPr/>
                </a:tc>
                <a:extLst>
                  <a:ext uri="{0D108BD9-81ED-4DB2-BD59-A6C34878D82A}">
                    <a16:rowId xmlns:a16="http://schemas.microsoft.com/office/drawing/2014/main" val="3836296970"/>
                  </a:ext>
                </a:extLst>
              </a:tr>
              <a:tr h="467719">
                <a:tc>
                  <a:txBody>
                    <a:bodyPr/>
                    <a:lstStyle/>
                    <a:p>
                      <a:pPr algn="ctr"/>
                      <a:r>
                        <a:rPr lang="en-US" sz="2400" dirty="0"/>
                        <a:t>0.50</a:t>
                      </a:r>
                    </a:p>
                  </a:txBody>
                  <a:tcPr/>
                </a:tc>
                <a:extLst>
                  <a:ext uri="{0D108BD9-81ED-4DB2-BD59-A6C34878D82A}">
                    <a16:rowId xmlns:a16="http://schemas.microsoft.com/office/drawing/2014/main" val="647978524"/>
                  </a:ext>
                </a:extLst>
              </a:tr>
              <a:tr h="467719">
                <a:tc>
                  <a:txBody>
                    <a:bodyPr/>
                    <a:lstStyle/>
                    <a:p>
                      <a:pPr algn="ctr"/>
                      <a:r>
                        <a:rPr lang="en-US" sz="2400" dirty="0"/>
                        <a:t>0.10</a:t>
                      </a:r>
                    </a:p>
                  </a:txBody>
                  <a:tcPr/>
                </a:tc>
                <a:extLst>
                  <a:ext uri="{0D108BD9-81ED-4DB2-BD59-A6C34878D82A}">
                    <a16:rowId xmlns:a16="http://schemas.microsoft.com/office/drawing/2014/main" val="3889521138"/>
                  </a:ext>
                </a:extLst>
              </a:tr>
              <a:tr h="467719">
                <a:tc>
                  <a:txBody>
                    <a:bodyPr/>
                    <a:lstStyle/>
                    <a:p>
                      <a:pPr algn="ctr"/>
                      <a:r>
                        <a:rPr lang="en-US" sz="2400" dirty="0"/>
                        <a:t>0.15</a:t>
                      </a:r>
                    </a:p>
                  </a:txBody>
                  <a:tcPr/>
                </a:tc>
                <a:extLst>
                  <a:ext uri="{0D108BD9-81ED-4DB2-BD59-A6C34878D82A}">
                    <a16:rowId xmlns:a16="http://schemas.microsoft.com/office/drawing/2014/main" val="1018014025"/>
                  </a:ext>
                </a:extLst>
              </a:tr>
            </a:tbl>
          </a:graphicData>
        </a:graphic>
      </p:graphicFrame>
      <p:graphicFrame>
        <p:nvGraphicFramePr>
          <p:cNvPr id="11" name="Table 10">
            <a:extLst>
              <a:ext uri="{FF2B5EF4-FFF2-40B4-BE49-F238E27FC236}">
                <a16:creationId xmlns:a16="http://schemas.microsoft.com/office/drawing/2014/main" id="{0616B9CC-98FD-F7D5-E3C6-6E83550CD2F6}"/>
              </a:ext>
            </a:extLst>
          </p:cNvPr>
          <p:cNvGraphicFramePr>
            <a:graphicFrameLocks noGrp="1"/>
          </p:cNvGraphicFramePr>
          <p:nvPr>
            <p:extLst>
              <p:ext uri="{D42A27DB-BD31-4B8C-83A1-F6EECF244321}">
                <p14:modId xmlns:p14="http://schemas.microsoft.com/office/powerpoint/2010/main" val="2090302259"/>
              </p:ext>
            </p:extLst>
          </p:nvPr>
        </p:nvGraphicFramePr>
        <p:xfrm>
          <a:off x="9143997" y="1655104"/>
          <a:ext cx="562710" cy="1870876"/>
        </p:xfrm>
        <a:graphic>
          <a:graphicData uri="http://schemas.openxmlformats.org/drawingml/2006/table">
            <a:tbl>
              <a:tblPr firstRow="1" bandRow="1">
                <a:tableStyleId>{5940675A-B579-460E-94D1-54222C63F5DA}</a:tableStyleId>
              </a:tblPr>
              <a:tblGrid>
                <a:gridCol w="562710">
                  <a:extLst>
                    <a:ext uri="{9D8B030D-6E8A-4147-A177-3AD203B41FA5}">
                      <a16:colId xmlns:a16="http://schemas.microsoft.com/office/drawing/2014/main" val="2422557265"/>
                    </a:ext>
                  </a:extLst>
                </a:gridCol>
              </a:tblGrid>
              <a:tr h="467719">
                <a:tc>
                  <a:txBody>
                    <a:bodyPr/>
                    <a:lstStyle/>
                    <a:p>
                      <a:pPr algn="ctr"/>
                      <a:r>
                        <a:rPr lang="en-US" sz="2400" dirty="0"/>
                        <a:t>25</a:t>
                      </a:r>
                    </a:p>
                  </a:txBody>
                  <a:tcPr/>
                </a:tc>
                <a:extLst>
                  <a:ext uri="{0D108BD9-81ED-4DB2-BD59-A6C34878D82A}">
                    <a16:rowId xmlns:a16="http://schemas.microsoft.com/office/drawing/2014/main" val="3836296970"/>
                  </a:ext>
                </a:extLst>
              </a:tr>
              <a:tr h="467719">
                <a:tc>
                  <a:txBody>
                    <a:bodyPr/>
                    <a:lstStyle/>
                    <a:p>
                      <a:pPr algn="ctr"/>
                      <a:r>
                        <a:rPr lang="en-US" sz="2400" dirty="0"/>
                        <a:t>50</a:t>
                      </a:r>
                    </a:p>
                  </a:txBody>
                  <a:tcPr/>
                </a:tc>
                <a:extLst>
                  <a:ext uri="{0D108BD9-81ED-4DB2-BD59-A6C34878D82A}">
                    <a16:rowId xmlns:a16="http://schemas.microsoft.com/office/drawing/2014/main" val="647978524"/>
                  </a:ext>
                </a:extLst>
              </a:tr>
              <a:tr h="467719">
                <a:tc>
                  <a:txBody>
                    <a:bodyPr/>
                    <a:lstStyle/>
                    <a:p>
                      <a:pPr algn="ctr"/>
                      <a:r>
                        <a:rPr lang="en-US" sz="2400" dirty="0"/>
                        <a:t>10</a:t>
                      </a:r>
                    </a:p>
                  </a:txBody>
                  <a:tcPr/>
                </a:tc>
                <a:extLst>
                  <a:ext uri="{0D108BD9-81ED-4DB2-BD59-A6C34878D82A}">
                    <a16:rowId xmlns:a16="http://schemas.microsoft.com/office/drawing/2014/main" val="3889521138"/>
                  </a:ext>
                </a:extLst>
              </a:tr>
              <a:tr h="467719">
                <a:tc>
                  <a:txBody>
                    <a:bodyPr/>
                    <a:lstStyle/>
                    <a:p>
                      <a:pPr algn="ctr"/>
                      <a:r>
                        <a:rPr lang="en-US" sz="2400" dirty="0"/>
                        <a:t>15</a:t>
                      </a:r>
                    </a:p>
                  </a:txBody>
                  <a:tcPr/>
                </a:tc>
                <a:extLst>
                  <a:ext uri="{0D108BD9-81ED-4DB2-BD59-A6C34878D82A}">
                    <a16:rowId xmlns:a16="http://schemas.microsoft.com/office/drawing/2014/main" val="1018014025"/>
                  </a:ext>
                </a:extLst>
              </a:tr>
            </a:tbl>
          </a:graphicData>
        </a:graphic>
      </p:graphicFrame>
      <p:sp>
        <p:nvSpPr>
          <p:cNvPr id="12" name="Arrow: Right 11">
            <a:extLst>
              <a:ext uri="{FF2B5EF4-FFF2-40B4-BE49-F238E27FC236}">
                <a16:creationId xmlns:a16="http://schemas.microsoft.com/office/drawing/2014/main" id="{E03CFAC9-4ABB-45E4-4C45-5CDA51257B94}"/>
              </a:ext>
            </a:extLst>
          </p:cNvPr>
          <p:cNvSpPr/>
          <p:nvPr/>
        </p:nvSpPr>
        <p:spPr>
          <a:xfrm>
            <a:off x="9774926" y="2356082"/>
            <a:ext cx="607515" cy="48463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76556852"/>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sz="3200" dirty="0" smtClean="0"/>
        </a:defPPr>
      </a:lstStyle>
      <a:style>
        <a:lnRef idx="2">
          <a:schemeClr val="accent1">
            <a:shade val="15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14843</TotalTime>
  <Words>5935</Words>
  <Application>Microsoft Office PowerPoint</Application>
  <PresentationFormat>Widescreen</PresentationFormat>
  <Paragraphs>638</Paragraphs>
  <Slides>56</Slides>
  <Notes>56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56</vt:i4>
      </vt:variant>
    </vt:vector>
  </HeadingPairs>
  <TitlesOfParts>
    <vt:vector size="62" baseType="lpstr">
      <vt:lpstr>Arial</vt:lpstr>
      <vt:lpstr>Calibri</vt:lpstr>
      <vt:lpstr>Calibri Light</vt:lpstr>
      <vt:lpstr>Cambria Math</vt:lpstr>
      <vt:lpstr>NimbusRomNo9L-Medi</vt:lpstr>
      <vt:lpstr>Office Theme</vt:lpstr>
      <vt:lpstr>Attention, Encoder-Decoder, Transformers</vt:lpstr>
      <vt:lpstr>Transformers</vt:lpstr>
      <vt:lpstr>Transformer Fundamentals</vt:lpstr>
      <vt:lpstr>Sequence to Sequence Translation</vt:lpstr>
      <vt:lpstr>PowerPoint Presentation</vt:lpstr>
      <vt:lpstr>Encoder</vt:lpstr>
      <vt:lpstr>Encoder</vt:lpstr>
      <vt:lpstr>Decoder - Training</vt:lpstr>
      <vt:lpstr>Softmax Function</vt:lpstr>
      <vt:lpstr>Decoder - Training</vt:lpstr>
      <vt:lpstr>Decoder - Training</vt:lpstr>
      <vt:lpstr>Decoder - Test</vt:lpstr>
      <vt:lpstr>Encoder</vt:lpstr>
      <vt:lpstr>Attention</vt:lpstr>
      <vt:lpstr>Attention</vt:lpstr>
      <vt:lpstr>PowerPoint Presentation</vt:lpstr>
      <vt:lpstr>PowerPoint Presentation</vt:lpstr>
      <vt:lpstr>PowerPoint Presentation</vt:lpstr>
      <vt:lpstr>The Problem – Context!</vt:lpstr>
      <vt:lpstr>The Solution – Attention!</vt:lpstr>
      <vt:lpstr>Decoder Attention</vt:lpstr>
      <vt:lpstr>PowerPoint Presentation</vt:lpstr>
      <vt:lpstr>Transformers</vt:lpstr>
      <vt:lpstr>PowerPoint Presentation</vt:lpstr>
      <vt:lpstr>Attention Units</vt:lpstr>
      <vt:lpstr>Transformer Input – Positional Encoding</vt:lpstr>
      <vt:lpstr>Background: Attention</vt:lpstr>
      <vt:lpstr>Query, Key, Values</vt:lpstr>
      <vt:lpstr>Query, Key, Values</vt:lpstr>
      <vt:lpstr>Query, Key, Values</vt:lpstr>
      <vt:lpstr>Query, Key, Values</vt:lpstr>
      <vt:lpstr>Query, Key, Values</vt:lpstr>
      <vt:lpstr>Query, Key, Values</vt:lpstr>
      <vt:lpstr>Multi-Headed Attention</vt:lpstr>
      <vt:lpstr>Some Interesting Points</vt:lpstr>
      <vt:lpstr>Encoder Block</vt:lpstr>
      <vt:lpstr>Decoder Block</vt:lpstr>
      <vt:lpstr>Encoder-Decoder Attention</vt:lpstr>
      <vt:lpstr>Encoder-Decoder Attention</vt:lpstr>
      <vt:lpstr>Encoder-Decoder Attention</vt:lpstr>
      <vt:lpstr>PowerPoint Presentation</vt:lpstr>
      <vt:lpstr>PowerPoint Presentation</vt:lpstr>
      <vt:lpstr>Query, Key, Values</vt:lpstr>
      <vt:lpstr>PowerPoint Presentation</vt:lpstr>
      <vt:lpstr>PowerPoint Presentation</vt:lpstr>
      <vt:lpstr>What’s Not Covered</vt:lpstr>
      <vt:lpstr>How to Use a Transformer</vt:lpstr>
      <vt:lpstr>Carbon Emission</vt:lpstr>
      <vt:lpstr>Beyond Transformers?</vt:lpstr>
      <vt:lpstr>Generative Adversarial Networks (GANs)</vt:lpstr>
      <vt:lpstr>Open Source Tools</vt:lpstr>
      <vt:lpstr>PowerPoint Presentation</vt:lpstr>
      <vt:lpstr>Generative AI Uses</vt:lpstr>
      <vt:lpstr>Vector Check? </vt:lpstr>
      <vt:lpstr>DAF Guidance</vt:lpstr>
      <vt:lpstr>PowerPoint Presentation</vt:lpstr>
    </vt:vector>
  </TitlesOfParts>
  <Company>AFIT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PATEL, HIREN J Lt Col USAF AETC AFIT/LSS</dc:creator>
  <cp:lastModifiedBy>Hiren Patel</cp:lastModifiedBy>
  <cp:revision>65</cp:revision>
  <dcterms:created xsi:type="dcterms:W3CDTF">2022-11-02T14:37:43Z</dcterms:created>
  <dcterms:modified xsi:type="dcterms:W3CDTF">2023-09-21T14:16:49Z</dcterms:modified>
</cp:coreProperties>
</file>